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1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D815A5-DCA0-4EFE-8E46-DF2C593D0E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A08459-D0E6-45D6-A406-ADF085DE51E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d kit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43022">
            <a:off x="1360106" y="1400923"/>
            <a:ext cx="4306345" cy="5892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-76200" y="155978"/>
            <a:ext cx="69899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8F8F8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Kristen ITC" panose="03050502040202030202" pitchFamily="66" charset="0"/>
                <a:cs typeface="Aharoni" panose="02010803020104030203" pitchFamily="2" charset="-79"/>
              </a:rPr>
              <a:t>Another presentation?  </a:t>
            </a:r>
          </a:p>
          <a:p>
            <a:pPr algn="ctr"/>
            <a:r>
              <a:rPr lang="en-US" sz="5400" b="1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8F8F8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Kristen ITC" panose="03050502040202030202" pitchFamily="66" charset="0"/>
                <a:cs typeface="Aharoni" panose="02010803020104030203" pitchFamily="2" charset="-79"/>
              </a:rPr>
              <a:t>Meow</a:t>
            </a:r>
            <a:r>
              <a:rPr lang="en-US" sz="45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8F8F8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Kristen ITC" panose="03050502040202030202" pitchFamily="66" charset="0"/>
                <a:cs typeface="Aharoni" panose="02010803020104030203" pitchFamily="2" charset="-79"/>
              </a:rPr>
              <a:t> </a:t>
            </a:r>
            <a:r>
              <a:rPr lang="en-US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8F8F8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Kristen ITC" panose="03050502040202030202" pitchFamily="66" charset="0"/>
                <a:cs typeface="Aharoni" panose="02010803020104030203" pitchFamily="2" charset="-79"/>
              </a:rPr>
              <a:t> </a:t>
            </a:r>
            <a:r>
              <a:rPr lang="en-US" sz="45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8F8F8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Kristen ITC" panose="03050502040202030202" pitchFamily="66" charset="0"/>
                <a:cs typeface="Aharoni" panose="02010803020104030203" pitchFamily="2" charset="-79"/>
              </a:rPr>
              <a:t>what am I going</a:t>
            </a:r>
          </a:p>
          <a:p>
            <a:pPr algn="ctr"/>
            <a:r>
              <a:rPr lang="en-US" sz="45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8F8F8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Kristen ITC" panose="03050502040202030202" pitchFamily="66" charset="0"/>
                <a:cs typeface="Aharoni" panose="02010803020104030203" pitchFamily="2" charset="-79"/>
              </a:rPr>
              <a:t> to do?</a:t>
            </a:r>
            <a:endParaRPr lang="en-US" sz="45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8F8F8"/>
              </a:solidFill>
              <a:effectLst>
                <a:outerShdw blurRad="50800" algn="tl" rotWithShape="0">
                  <a:srgbClr val="000000"/>
                </a:outerShdw>
              </a:effectLst>
              <a:latin typeface="Kristen ITC" panose="03050502040202030202" pitchFamily="66" charset="0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086600"/>
            <a:ext cx="685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8F8F8"/>
                </a:solidFill>
                <a:latin typeface="Kristen ITC" panose="03050502040202030202" pitchFamily="66" charset="0"/>
              </a:rPr>
              <a:t>Work with a </a:t>
            </a:r>
            <a:r>
              <a:rPr lang="en-US" sz="3200" b="1" dirty="0" err="1" smtClean="0">
                <a:ln>
                  <a:solidFill>
                    <a:schemeClr val="tx1"/>
                  </a:solidFill>
                </a:ln>
                <a:solidFill>
                  <a:srgbClr val="F8F8F8"/>
                </a:solidFill>
                <a:latin typeface="Kristen ITC" panose="03050502040202030202" pitchFamily="66" charset="0"/>
              </a:rPr>
              <a:t>Writin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8F8F8"/>
                </a:solidFill>
                <a:latin typeface="Kristen ITC" panose="03050502040202030202" pitchFamily="66" charset="0"/>
              </a:rPr>
              <a:t>’ Titan coach! We help with presentations, too.</a:t>
            </a:r>
          </a:p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8F8F8"/>
                </a:solidFill>
                <a:latin typeface="Kristen ITC" panose="03050502040202030202" pitchFamily="66" charset="0"/>
              </a:rPr>
              <a:t>Get a pass and come see us today!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F8F8F8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6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7970">
            <a:off x="767460" y="2342866"/>
            <a:ext cx="5323079" cy="4535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7776"/>
            <a:ext cx="6858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3175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You mean I can brainstorm ideas for my essay with a </a:t>
            </a:r>
            <a:r>
              <a:rPr lang="en-US" sz="4000" b="1" dirty="0" err="1" smtClean="0">
                <a:ln w="3175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Writin</a:t>
            </a:r>
            <a:r>
              <a:rPr lang="en-US" sz="4000" b="1" dirty="0" smtClean="0">
                <a:ln w="3175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’ Titan coach?  </a:t>
            </a:r>
          </a:p>
          <a:p>
            <a:pPr algn="ctr"/>
            <a:r>
              <a:rPr lang="en-US" sz="5400" i="1" dirty="0" smtClean="0">
                <a:ln w="3175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Purr-</a:t>
            </a:r>
            <a:r>
              <a:rPr lang="en-US" sz="5400" i="1" dirty="0" err="1" smtClean="0">
                <a:ln w="3175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fect</a:t>
            </a:r>
            <a:r>
              <a:rPr lang="en-US" sz="5400" i="1" dirty="0" smtClean="0">
                <a:ln w="3175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!</a:t>
            </a:r>
            <a:endParaRPr lang="en-US" sz="5400" i="1" dirty="0">
              <a:ln w="3175">
                <a:solidFill>
                  <a:schemeClr val="tx1">
                    <a:lumMod val="75000"/>
                  </a:schemeClr>
                </a:solidFill>
              </a:ln>
              <a:solidFill>
                <a:srgbClr val="FFFFFF"/>
              </a:solidFill>
              <a:latin typeface="Kristen ITC" panose="03050502040202030202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7" y="6835676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n>
                  <a:solidFill>
                    <a:schemeClr val="tx1">
                      <a:lumMod val="40000"/>
                      <a:lumOff val="60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Writin</a:t>
            </a:r>
            <a:r>
              <a:rPr lang="en-US" sz="3600" dirty="0" smtClean="0">
                <a:ln>
                  <a:solidFill>
                    <a:schemeClr val="tx1">
                      <a:lumMod val="40000"/>
                      <a:lumOff val="60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’ Titan coaches can help you at any stage in the writing process.  Come see us today!</a:t>
            </a:r>
          </a:p>
        </p:txBody>
      </p:sp>
    </p:spTree>
    <p:extLst>
      <p:ext uri="{BB962C8B-B14F-4D97-AF65-F5344CB8AC3E}">
        <p14:creationId xmlns:p14="http://schemas.microsoft.com/office/powerpoint/2010/main" val="101935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.tqn.com/y/cats/1/W/F/J/4/sb10067686k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58442">
            <a:off x="823059" y="2544599"/>
            <a:ext cx="5059482" cy="38922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76200" y="7776"/>
            <a:ext cx="70104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I just revised my essay with a </a:t>
            </a:r>
            <a:r>
              <a:rPr lang="en-US" sz="4000" b="1" dirty="0" err="1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Writin</a:t>
            </a:r>
            <a:r>
              <a:rPr lang="en-US" sz="4000" b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’ Titan coach—</a:t>
            </a:r>
          </a:p>
          <a:p>
            <a:pPr algn="ctr"/>
            <a:r>
              <a:rPr lang="en-US" sz="54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Paw-some!</a:t>
            </a:r>
            <a:endParaRPr lang="en-US" sz="54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FFFFFF"/>
              </a:solidFill>
              <a:latin typeface="Kristen ITC" panose="03050502040202030202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6200" y="6589455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Even professional  authors work with others to revise their writing.  See a </a:t>
            </a:r>
            <a:r>
              <a:rPr lang="en-US" sz="4000" b="1" i="1" dirty="0" err="1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Writin</a:t>
            </a:r>
            <a:r>
              <a:rPr lang="en-US" sz="40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’ Titan today!</a:t>
            </a:r>
            <a:endParaRPr lang="en-US" sz="40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FFFFFF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016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1.wp.com/theverybesttop10.files.wordpress.com/2013/11/the-world_s-top-10-best-images-of-surprised-cats-8.jpg?resize=584%2C5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7144">
            <a:off x="914400" y="1971870"/>
            <a:ext cx="5029200" cy="47536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7776"/>
            <a:ext cx="6858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3175">
                  <a:solidFill>
                    <a:srgbClr val="FFFFFF"/>
                  </a:solidFill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You haven’t worked with a </a:t>
            </a:r>
            <a:r>
              <a:rPr lang="en-US" sz="4000" b="1" dirty="0" err="1" smtClean="0">
                <a:ln w="3175">
                  <a:solidFill>
                    <a:srgbClr val="FFFFFF"/>
                  </a:solidFill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Writin</a:t>
            </a:r>
            <a:r>
              <a:rPr lang="en-US" sz="4000" b="1" dirty="0" smtClean="0">
                <a:ln w="3175">
                  <a:solidFill>
                    <a:srgbClr val="FFFFFF"/>
                  </a:solidFill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’ Titan coach?  </a:t>
            </a:r>
          </a:p>
          <a:p>
            <a:pPr algn="ctr"/>
            <a:r>
              <a:rPr lang="en-US" sz="3900" dirty="0" smtClean="0">
                <a:ln w="3175">
                  <a:solidFill>
                    <a:srgbClr val="FFFFFF"/>
                  </a:solidFill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You’ve got to be </a:t>
            </a:r>
            <a:r>
              <a:rPr lang="en-US" sz="4000" b="1" i="1" dirty="0" smtClean="0">
                <a:ln w="3175">
                  <a:solidFill>
                    <a:srgbClr val="FFFFFF"/>
                  </a:solidFill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kitten</a:t>
            </a:r>
            <a:r>
              <a:rPr lang="en-US" sz="5400" dirty="0" smtClean="0">
                <a:ln w="3175">
                  <a:solidFill>
                    <a:srgbClr val="FFFFFF"/>
                  </a:solidFill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sz="3900" dirty="0" smtClean="0">
                <a:ln w="3175">
                  <a:solidFill>
                    <a:srgbClr val="FFFFFF"/>
                  </a:solidFill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me</a:t>
            </a:r>
            <a:r>
              <a:rPr lang="en-US" sz="4000" dirty="0" smtClean="0">
                <a:ln w="3175">
                  <a:solidFill>
                    <a:srgbClr val="FFFFFF"/>
                  </a:solidFill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!</a:t>
            </a:r>
            <a:endParaRPr lang="en-US" sz="4000" dirty="0">
              <a:ln w="3175">
                <a:solidFill>
                  <a:srgbClr val="FFFFFF"/>
                </a:solidFill>
              </a:ln>
              <a:solidFill>
                <a:schemeClr val="tx1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532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3175">
                  <a:solidFill>
                    <a:srgbClr val="FFFFFF"/>
                  </a:solidFill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Writin</a:t>
            </a:r>
            <a:r>
              <a:rPr lang="en-US" sz="4000" b="1" dirty="0" smtClean="0">
                <a:ln w="3175">
                  <a:solidFill>
                    <a:srgbClr val="FFFFFF"/>
                  </a:solidFill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’ Titan coaches are fun, friendly, and can help you improve your writing!</a:t>
            </a:r>
          </a:p>
          <a:p>
            <a:pPr algn="ctr"/>
            <a:r>
              <a:rPr lang="en-US" sz="4000" b="1" dirty="0" smtClean="0">
                <a:ln w="3175">
                  <a:solidFill>
                    <a:srgbClr val="FFFFFF"/>
                  </a:solidFill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Come see us today!</a:t>
            </a:r>
            <a:endParaRPr lang="en-US" sz="4000" b="1" dirty="0">
              <a:ln w="3175">
                <a:solidFill>
                  <a:srgbClr val="FFFFFF"/>
                </a:solidFill>
              </a:ln>
              <a:solidFill>
                <a:schemeClr val="tx1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0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stocks.com/wp-content/uploads/2013/12/Free-thinking-cat-wallpaper-download-the-free-thinking-cat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9"/>
          <a:stretch/>
        </p:blipFill>
        <p:spPr bwMode="auto">
          <a:xfrm>
            <a:off x="250438" y="2286000"/>
            <a:ext cx="6226562" cy="49417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7776"/>
            <a:ext cx="6858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n w="3175">
                  <a:solidFill>
                    <a:srgbClr val="F8F8F8"/>
                  </a:solidFill>
                </a:ln>
                <a:solidFill>
                  <a:srgbClr val="F8F8F8"/>
                </a:solidFill>
                <a:latin typeface="Kristen ITC" panose="03050502040202030202" pitchFamily="66" charset="0"/>
              </a:rPr>
              <a:t>Thinking about working with a </a:t>
            </a:r>
            <a:r>
              <a:rPr lang="en-US" sz="3800" b="1" dirty="0" err="1" smtClean="0">
                <a:ln w="3175">
                  <a:solidFill>
                    <a:srgbClr val="F8F8F8"/>
                  </a:solidFill>
                </a:ln>
                <a:solidFill>
                  <a:srgbClr val="F8F8F8"/>
                </a:solidFill>
                <a:latin typeface="Kristen ITC" panose="03050502040202030202" pitchFamily="66" charset="0"/>
              </a:rPr>
              <a:t>Writin</a:t>
            </a:r>
            <a:r>
              <a:rPr lang="en-US" sz="3800" b="1" dirty="0" smtClean="0">
                <a:ln w="3175">
                  <a:solidFill>
                    <a:srgbClr val="F8F8F8"/>
                  </a:solidFill>
                </a:ln>
                <a:solidFill>
                  <a:srgbClr val="F8F8F8"/>
                </a:solidFill>
                <a:latin typeface="Kristen ITC" panose="03050502040202030202" pitchFamily="66" charset="0"/>
              </a:rPr>
              <a:t>’ Titan coach? </a:t>
            </a:r>
          </a:p>
          <a:p>
            <a:pPr algn="ctr"/>
            <a:r>
              <a:rPr lang="en-US" sz="1000" b="1" dirty="0" smtClean="0">
                <a:ln w="3175">
                  <a:solidFill>
                    <a:srgbClr val="F8F8F8"/>
                  </a:solidFill>
                </a:ln>
                <a:solidFill>
                  <a:srgbClr val="F8F8F8"/>
                </a:solidFill>
                <a:latin typeface="Kristen ITC" panose="03050502040202030202" pitchFamily="66" charset="0"/>
              </a:rPr>
              <a:t> </a:t>
            </a:r>
          </a:p>
          <a:p>
            <a:pPr algn="ctr"/>
            <a:r>
              <a:rPr lang="en-US" sz="3800" b="1" dirty="0" smtClean="0">
                <a:ln w="3175">
                  <a:solidFill>
                    <a:srgbClr val="F8F8F8"/>
                  </a:solidFill>
                </a:ln>
                <a:solidFill>
                  <a:srgbClr val="F8F8F8"/>
                </a:solidFill>
                <a:latin typeface="Kristen ITC" panose="03050502040202030202" pitchFamily="66" charset="0"/>
              </a:rPr>
              <a:t>There’s no better time than </a:t>
            </a:r>
            <a:r>
              <a:rPr lang="en-US" sz="4800" b="1" i="1" dirty="0" smtClean="0">
                <a:ln w="3175">
                  <a:solidFill>
                    <a:srgbClr val="F8F8F8"/>
                  </a:solidFill>
                </a:ln>
                <a:solidFill>
                  <a:srgbClr val="F8F8F8"/>
                </a:solidFill>
                <a:latin typeface="Kristen ITC" panose="03050502040202030202" pitchFamily="66" charset="0"/>
              </a:rPr>
              <a:t>meow!</a:t>
            </a:r>
            <a:endParaRPr lang="en-US" sz="4800" b="1" i="1" dirty="0">
              <a:ln w="3175">
                <a:solidFill>
                  <a:srgbClr val="F8F8F8"/>
                </a:solidFill>
              </a:ln>
              <a:solidFill>
                <a:srgbClr val="F8F8F8"/>
              </a:solidFill>
              <a:latin typeface="Kristen ITC" panose="03050502040202030202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5313" y="7227754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n w="3175">
                  <a:solidFill>
                    <a:srgbClr val="F8F8F8"/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Anytime is a purr-</a:t>
            </a:r>
            <a:r>
              <a:rPr lang="en-US" sz="3600" b="1" i="1" dirty="0" err="1" smtClean="0">
                <a:ln w="3175">
                  <a:solidFill>
                    <a:srgbClr val="F8F8F8"/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fect</a:t>
            </a:r>
            <a:r>
              <a:rPr lang="en-US" sz="3600" b="1" i="1" dirty="0" smtClean="0">
                <a:ln w="3175">
                  <a:solidFill>
                    <a:srgbClr val="F8F8F8"/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 time to visit a </a:t>
            </a:r>
            <a:r>
              <a:rPr lang="en-US" sz="3600" b="1" i="1" dirty="0" err="1" smtClean="0">
                <a:ln w="3175">
                  <a:solidFill>
                    <a:srgbClr val="F8F8F8"/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Writin</a:t>
            </a:r>
            <a:r>
              <a:rPr lang="en-US" sz="3600" b="1" i="1" dirty="0" smtClean="0">
                <a:ln w="3175">
                  <a:solidFill>
                    <a:srgbClr val="F8F8F8"/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’  Titan.</a:t>
            </a:r>
          </a:p>
          <a:p>
            <a:pPr algn="ctr"/>
            <a:r>
              <a:rPr lang="en-US" sz="3600" b="1" i="1" dirty="0" smtClean="0">
                <a:ln w="3175">
                  <a:solidFill>
                    <a:srgbClr val="F8F8F8"/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Ask for a pass today!</a:t>
            </a:r>
            <a:endParaRPr lang="en-US" sz="3600" b="1" i="1" dirty="0">
              <a:ln w="3175">
                <a:solidFill>
                  <a:srgbClr val="F8F8F8"/>
                </a:solidFill>
              </a:ln>
              <a:solidFill>
                <a:srgbClr val="FFFFFF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0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ac.450f.edgecastcdn.net/80450F/fun107.com/files/2013/06/Grumpy-C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65" y="2007970"/>
            <a:ext cx="5934269" cy="3859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7776"/>
            <a:ext cx="6858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3175">
                  <a:solidFill>
                    <a:schemeClr val="bg1">
                      <a:lumMod val="60000"/>
                      <a:lumOff val="40000"/>
                    </a:schemeClr>
                  </a:solidFill>
                </a:ln>
                <a:latin typeface="Kristen ITC" panose="03050502040202030202" pitchFamily="66" charset="0"/>
              </a:rPr>
              <a:t>Bad grade on your last essay?  Avoid another</a:t>
            </a:r>
          </a:p>
          <a:p>
            <a:pPr algn="ctr"/>
            <a:r>
              <a:rPr lang="en-US" sz="6000" b="1" i="1" dirty="0" smtClean="0">
                <a:ln w="3175">
                  <a:solidFill>
                    <a:schemeClr val="bg1">
                      <a:lumMod val="60000"/>
                      <a:lumOff val="40000"/>
                    </a:schemeClr>
                  </a:solidFill>
                </a:ln>
                <a:latin typeface="Kristen ITC" panose="03050502040202030202" pitchFamily="66" charset="0"/>
              </a:rPr>
              <a:t>cat</a:t>
            </a:r>
            <a:r>
              <a:rPr lang="en-US" sz="4400" b="1" dirty="0" smtClean="0">
                <a:ln w="3175">
                  <a:solidFill>
                    <a:schemeClr val="bg1">
                      <a:lumMod val="60000"/>
                      <a:lumOff val="40000"/>
                    </a:schemeClr>
                  </a:solidFill>
                </a:ln>
                <a:latin typeface="Kristen ITC" panose="03050502040202030202" pitchFamily="66" charset="0"/>
              </a:rPr>
              <a:t>-</a:t>
            </a:r>
            <a:r>
              <a:rPr lang="en-US" sz="4400" b="1" dirty="0" err="1" smtClean="0">
                <a:ln w="3175">
                  <a:solidFill>
                    <a:schemeClr val="bg1">
                      <a:lumMod val="60000"/>
                      <a:lumOff val="40000"/>
                    </a:schemeClr>
                  </a:solidFill>
                </a:ln>
                <a:latin typeface="Kristen ITC" panose="03050502040202030202" pitchFamily="66" charset="0"/>
              </a:rPr>
              <a:t>tastrophe</a:t>
            </a:r>
            <a:r>
              <a:rPr lang="en-US" sz="4400" b="1" dirty="0" smtClean="0">
                <a:ln w="3175">
                  <a:solidFill>
                    <a:schemeClr val="bg1">
                      <a:lumMod val="60000"/>
                      <a:lumOff val="40000"/>
                    </a:schemeClr>
                  </a:solidFill>
                </a:ln>
                <a:latin typeface="Kristen ITC" panose="03050502040202030202" pitchFamily="66" charset="0"/>
              </a:rPr>
              <a:t>!</a:t>
            </a:r>
            <a:endParaRPr lang="en-US" sz="4400" b="1" dirty="0">
              <a:ln w="3175">
                <a:solidFill>
                  <a:schemeClr val="bg1">
                    <a:lumMod val="60000"/>
                    <a:lumOff val="40000"/>
                  </a:schemeClr>
                </a:solidFill>
              </a:ln>
              <a:latin typeface="Kristen ITC" panose="03050502040202030202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52400" y="5780553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3175">
                  <a:solidFill>
                    <a:schemeClr val="bg1">
                      <a:lumMod val="60000"/>
                      <a:lumOff val="40000"/>
                    </a:schemeClr>
                  </a:solidFill>
                </a:ln>
                <a:latin typeface="Kristen ITC" panose="03050502040202030202" pitchFamily="66" charset="0"/>
              </a:rPr>
              <a:t>Visit a </a:t>
            </a:r>
            <a:r>
              <a:rPr lang="en-US" sz="3600" b="1" u="sng" dirty="0" err="1" smtClean="0">
                <a:ln w="3175">
                  <a:solidFill>
                    <a:schemeClr val="bg1">
                      <a:lumMod val="60000"/>
                      <a:lumOff val="40000"/>
                    </a:schemeClr>
                  </a:solidFill>
                </a:ln>
                <a:latin typeface="Kristen ITC" panose="03050502040202030202" pitchFamily="66" charset="0"/>
              </a:rPr>
              <a:t>Writin</a:t>
            </a:r>
            <a:r>
              <a:rPr lang="en-US" sz="3600" b="1" u="sng" dirty="0" smtClean="0">
                <a:ln w="3175">
                  <a:solidFill>
                    <a:schemeClr val="bg1">
                      <a:lumMod val="60000"/>
                      <a:lumOff val="40000"/>
                    </a:schemeClr>
                  </a:solidFill>
                </a:ln>
                <a:latin typeface="Kristen ITC" panose="03050502040202030202" pitchFamily="66" charset="0"/>
              </a:rPr>
              <a:t>’ Titan coach!  </a:t>
            </a:r>
            <a:r>
              <a:rPr lang="en-US" sz="3600" b="1" dirty="0" smtClean="0">
                <a:ln w="3175">
                  <a:solidFill>
                    <a:schemeClr val="bg1">
                      <a:lumMod val="60000"/>
                      <a:lumOff val="40000"/>
                    </a:schemeClr>
                  </a:solidFill>
                </a:ln>
                <a:latin typeface="Kristen ITC" panose="03050502040202030202" pitchFamily="66" charset="0"/>
              </a:rPr>
              <a:t>We don’t guarantee A’s, but we’ll do our best to assist you with any speaking/writing-related project.</a:t>
            </a:r>
          </a:p>
          <a:p>
            <a:pPr algn="ctr"/>
            <a:r>
              <a:rPr lang="en-US" sz="3600" b="1" dirty="0" smtClean="0">
                <a:ln w="3175">
                  <a:solidFill>
                    <a:schemeClr val="bg1">
                      <a:lumMod val="60000"/>
                      <a:lumOff val="40000"/>
                    </a:schemeClr>
                  </a:solidFill>
                </a:ln>
                <a:latin typeface="Kristen ITC" panose="03050502040202030202" pitchFamily="66" charset="0"/>
              </a:rPr>
              <a:t>Get a pass today! </a:t>
            </a:r>
            <a:endParaRPr lang="en-US" sz="3600" b="1" dirty="0">
              <a:ln w="3175">
                <a:solidFill>
                  <a:schemeClr val="bg1">
                    <a:lumMod val="60000"/>
                    <a:lumOff val="40000"/>
                  </a:schemeClr>
                </a:solidFill>
              </a:ln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72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rgbClr val="000000"/>
      </a:dk1>
      <a:lt1>
        <a:srgbClr val="BFBFBF"/>
      </a:lt1>
      <a:dk2>
        <a:srgbClr val="434342"/>
      </a:dk2>
      <a:lt2>
        <a:srgbClr val="CDD7D9"/>
      </a:lt2>
      <a:accent1>
        <a:srgbClr val="797B7E"/>
      </a:accent1>
      <a:accent2>
        <a:srgbClr val="E3D0F1"/>
      </a:accent2>
      <a:accent3>
        <a:srgbClr val="7030A0"/>
      </a:accent3>
      <a:accent4>
        <a:srgbClr val="BFBFBF"/>
      </a:accent4>
      <a:accent5>
        <a:srgbClr val="BFBFBF"/>
      </a:accent5>
      <a:accent6>
        <a:srgbClr val="7F7F7F"/>
      </a:accent6>
      <a:hlink>
        <a:srgbClr val="5F5F5F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222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 Paso Gridley CUSD #11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2015-10-14T15:14:52Z</dcterms:created>
  <dcterms:modified xsi:type="dcterms:W3CDTF">2015-10-14T18:02:20Z</dcterms:modified>
</cp:coreProperties>
</file>