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0" r:id="rId2"/>
    <p:sldId id="270" r:id="rId3"/>
    <p:sldId id="267" r:id="rId4"/>
    <p:sldId id="271" r:id="rId5"/>
    <p:sldId id="272" r:id="rId6"/>
    <p:sldId id="268" r:id="rId7"/>
    <p:sldId id="269" r:id="rId8"/>
    <p:sldId id="264" r:id="rId9"/>
    <p:sldId id="274" r:id="rId10"/>
    <p:sldId id="275" r:id="rId11"/>
    <p:sldId id="265" r:id="rId12"/>
    <p:sldId id="258" r:id="rId13"/>
    <p:sldId id="276" r:id="rId14"/>
    <p:sldId id="277" r:id="rId15"/>
    <p:sldId id="263" r:id="rId16"/>
    <p:sldId id="278" r:id="rId17"/>
    <p:sldId id="279" r:id="rId18"/>
    <p:sldId id="259" r:id="rId19"/>
    <p:sldId id="280" r:id="rId20"/>
    <p:sldId id="281" r:id="rId21"/>
  </p:sldIdLst>
  <p:sldSz cx="16256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C33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179" autoAdjust="0"/>
  </p:normalViewPr>
  <p:slideViewPr>
    <p:cSldViewPr snapToGrid="0">
      <p:cViewPr varScale="1">
        <p:scale>
          <a:sx n="45" d="100"/>
          <a:sy n="45" d="100"/>
        </p:scale>
        <p:origin x="13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162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ACD30-E844-4B0B-9DBD-0CDEC23C67A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C3754-F753-4E02-97F0-5A57D6089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6FA1-CE3B-4705-8211-7B8F90AD2AFA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B1C1-3EB5-4465-B49B-3578737D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6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6FA1-CE3B-4705-8211-7B8F90AD2AFA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B1C1-3EB5-4465-B49B-3578737D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5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6FA1-CE3B-4705-8211-7B8F90AD2AFA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B1C1-3EB5-4465-B49B-3578737D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2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6FA1-CE3B-4705-8211-7B8F90AD2AFA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B1C1-3EB5-4465-B49B-3578737D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6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6FA1-CE3B-4705-8211-7B8F90AD2AFA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B1C1-3EB5-4465-B49B-3578737D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0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6FA1-CE3B-4705-8211-7B8F90AD2AFA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B1C1-3EB5-4465-B49B-3578737D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3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6FA1-CE3B-4705-8211-7B8F90AD2AFA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B1C1-3EB5-4465-B49B-3578737D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6FA1-CE3B-4705-8211-7B8F90AD2AFA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B1C1-3EB5-4465-B49B-3578737D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3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6FA1-CE3B-4705-8211-7B8F90AD2AFA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B1C1-3EB5-4465-B49B-3578737D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6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6FA1-CE3B-4705-8211-7B8F90AD2AFA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B1C1-3EB5-4465-B49B-3578737D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6FA1-CE3B-4705-8211-7B8F90AD2AFA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B1C1-3EB5-4465-B49B-3578737D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5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06FA1-CE3B-4705-8211-7B8F90AD2AFA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FB1C1-3EB5-4465-B49B-3578737D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1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keptical Baby Meme | YOU'RE TELLING ME I COULD HAVE GOTTEN HELP ON MY PRESENTATION | image tagged in memes,skeptical baby | made w/ Imgflip meme m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516" y="0"/>
            <a:ext cx="8189686" cy="841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685" y="8489452"/>
            <a:ext cx="1059334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Work with a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coach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on your next presentation.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Just get a pass from your teacher.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nd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Floor Center Lab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—8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2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huck Norris Flex Meme | WHEN LIFE HANDS CHUCK NORRIS A WRITING ASSIGMENT CHUCK NORRIS GETS A WRITIN' TITAN | image tagged in memes,chuck norris flex,chuck norris | made w/ Imgflip meme m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79714" y="1273627"/>
            <a:ext cx="7739744" cy="963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6200000">
            <a:off x="6440783" y="3279843"/>
            <a:ext cx="121920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Even tough guys know it’s a good idea to run their work by a peer editor before they turn it in. Work with a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coach today.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Just get a pass from your teacher.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JH Computer Lab—8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062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huck Norris Flex Meme | WHEN LIFE HANDS CHUCK NORRIS A WRITING ASSIGMENT CHUCK NORRIS GETS A WRITIN' TITAN | image tagged in memes,chuck norris flex,chuck norris | made w/ Imgflip meme m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79714" y="1273627"/>
            <a:ext cx="7739744" cy="963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6200000">
            <a:off x="6440783" y="3279843"/>
            <a:ext cx="121920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Even tough guys know it’s a good idea to run their work by a peer editor before they turn it in. Work with a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coach today.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Just get a pass from your teacher.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nd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Floor Center Lab—8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55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s://i.imgflip.com/1wx3u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87328" y="1949033"/>
            <a:ext cx="10963902" cy="822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6200000">
            <a:off x="6776363" y="3244341"/>
            <a:ext cx="11422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School would be so much easier if everyone just consulted with a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on their essays, presentations, and speeches.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Just get a pass from your teacher.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nd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Floor Center Lab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—8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9804727" y="5826132"/>
            <a:ext cx="11415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***</a:t>
            </a:r>
            <a:r>
              <a:rPr lang="en-US" sz="2400" dirty="0" err="1" smtClean="0">
                <a:solidFill>
                  <a:schemeClr val="bg1"/>
                </a:solidFill>
              </a:rPr>
              <a:t>Writin</a:t>
            </a:r>
            <a:r>
              <a:rPr lang="en-US" sz="2400" dirty="0" smtClean="0">
                <a:solidFill>
                  <a:schemeClr val="bg1"/>
                </a:solidFill>
              </a:rPr>
              <a:t>’ Titan coaches do not guarantee A’s on all </a:t>
            </a:r>
            <a:r>
              <a:rPr lang="en-US" sz="2400" dirty="0" smtClean="0">
                <a:solidFill>
                  <a:schemeClr val="bg1"/>
                </a:solidFill>
              </a:rPr>
              <a:t>your </a:t>
            </a:r>
            <a:r>
              <a:rPr lang="en-US" sz="2400" dirty="0" smtClean="0">
                <a:solidFill>
                  <a:schemeClr val="bg1"/>
                </a:solidFill>
              </a:rPr>
              <a:t>work.   We’ll do our best, though.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144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s://i.imgflip.com/1wx3u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87328" y="1949033"/>
            <a:ext cx="10963902" cy="822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6200000">
            <a:off x="6776363" y="3244341"/>
            <a:ext cx="11422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School would be so much easier if everyone just consulted with a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on their essays, presentations, and speeches.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Just get a pass from your teacher.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JH Computer Lab—8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9804727" y="5826132"/>
            <a:ext cx="11415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***</a:t>
            </a:r>
            <a:r>
              <a:rPr lang="en-US" sz="2400" dirty="0" err="1" smtClean="0">
                <a:solidFill>
                  <a:schemeClr val="bg1"/>
                </a:solidFill>
              </a:rPr>
              <a:t>Writin</a:t>
            </a:r>
            <a:r>
              <a:rPr lang="en-US" sz="2400" dirty="0" smtClean="0">
                <a:solidFill>
                  <a:schemeClr val="bg1"/>
                </a:solidFill>
              </a:rPr>
              <a:t>’ Titan coaches do not guarantee A’s on all </a:t>
            </a:r>
            <a:r>
              <a:rPr lang="en-US" sz="2400" dirty="0" smtClean="0">
                <a:solidFill>
                  <a:schemeClr val="bg1"/>
                </a:solidFill>
              </a:rPr>
              <a:t>your </a:t>
            </a:r>
            <a:r>
              <a:rPr lang="en-US" sz="2400" dirty="0" smtClean="0">
                <a:solidFill>
                  <a:schemeClr val="bg1"/>
                </a:solidFill>
              </a:rPr>
              <a:t>work.   We’ll do our best, though.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059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s://i.imgflip.com/1wx42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91316" y="2370031"/>
            <a:ext cx="6531429" cy="869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7334915" y="4194244"/>
            <a:ext cx="10363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Ryan Gosling is waiting in the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Room to help you with your next speech.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Just get a pass from your teacher.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JH Computer Lab—8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76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s://i.imgflip.com/1wx42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91316" y="2370031"/>
            <a:ext cx="6531429" cy="869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7334915" y="4194244"/>
            <a:ext cx="10363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Ryan Gosling is waiting in the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Room to help you with your next speech.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Just get a pass from 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your teacher.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nd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Floor Center Lab—8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22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Unhelpful High School Teacher Meme | NICE JOB ON YOUR PAPER NOW GO REWRITE IT! | image tagged in memes,unhelpful high school teacher | made w/ Imgflip meme m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975121" y="2073094"/>
            <a:ext cx="11898323" cy="794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4376058" y="3588644"/>
            <a:ext cx="11422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Seriously?  Your teacher wants another draft of your paper?  Don’t fret.  Just get a pass to visit your friendly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Coaches.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nd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Floor Center Lab—8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651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Unhelpful High School Teacher Meme | NICE JOB ON YOUR PAPER NOW GO REWRITE IT! | image tagged in memes,unhelpful high school teacher | made w/ Imgflip meme m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975121" y="2073094"/>
            <a:ext cx="11898323" cy="794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4376058" y="3588644"/>
            <a:ext cx="11422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Seriously?  Your teacher wants another draft of your paper?  Don’t fret.  Just get a pass to visit your friendly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Coaches.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JH Computer Lab—8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42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261257" y="5871471"/>
            <a:ext cx="11422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Even professional writers have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Impact" panose="020B0806030902050204" pitchFamily="34" charset="0"/>
              </a:rPr>
              <a:t>e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ditors. </a:t>
            </a:r>
            <a:r>
              <a:rPr lang="en-US" sz="60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So, why not come on down to visit with a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coach?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Just get a pass from your teacher.  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nd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6000" smtClean="0">
                <a:solidFill>
                  <a:schemeClr val="bg1"/>
                </a:solidFill>
                <a:latin typeface="Impact" panose="020B0806030902050204" pitchFamily="34" charset="0"/>
              </a:rPr>
              <a:t>Floor Center Lab</a:t>
            </a:r>
            <a:r>
              <a:rPr lang="en-US" sz="6000" smtClean="0">
                <a:solidFill>
                  <a:schemeClr val="bg1"/>
                </a:solidFill>
                <a:latin typeface="Impact" panose="020B0806030902050204" pitchFamily="34" charset="0"/>
              </a:rPr>
              <a:t>—8</a:t>
            </a:r>
            <a:r>
              <a:rPr lang="en-US" sz="6000" baseline="3000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1026" name="Picture 2" descr="https://i.imgflip.com/1x5e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2" y="890438"/>
            <a:ext cx="9987601" cy="561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767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261257" y="5871471"/>
            <a:ext cx="11422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Even professional writers have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Impact" panose="020B0806030902050204" pitchFamily="34" charset="0"/>
              </a:rPr>
              <a:t>e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ditors. </a:t>
            </a:r>
            <a:r>
              <a:rPr lang="en-US" sz="60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So, why not come on down to visit with a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coach?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Just get a pass from your teacher.  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JH Computer Lab—8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1026" name="Picture 2" descr="https://i.imgflip.com/1x5e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2" y="890438"/>
            <a:ext cx="9987601" cy="561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71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keptical Baby Meme | YOU'RE TELLING ME I COULD HAVE GOTTEN HELP ON MY PRESENTATION | image tagged in memes,skeptical baby | made w/ Imgflip meme m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516" y="0"/>
            <a:ext cx="8189686" cy="841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685" y="8489452"/>
            <a:ext cx="1059334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Work with a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coach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on your next presentation.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Just get a pass from your teacher.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JH Computer Lab—8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57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07771" y="864043"/>
            <a:ext cx="11422880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Writin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’ Titan Center</a:t>
            </a:r>
          </a:p>
          <a:p>
            <a:pPr algn="ctr"/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Visit our trained peer tutors for help on essays, papers, presentations, and speeches.</a:t>
            </a:r>
          </a:p>
          <a:p>
            <a:pPr algn="ctr"/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Open Daily—8</a:t>
            </a:r>
            <a:r>
              <a:rPr lang="en-US" sz="80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th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Period</a:t>
            </a:r>
          </a:p>
          <a:p>
            <a:pPr algn="ctr"/>
            <a:endParaRPr lang="en-US" sz="6000" dirty="0" smtClean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75560" cy="23191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1345" y="9872870"/>
            <a:ext cx="2575560" cy="23191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72870"/>
            <a:ext cx="2575560" cy="23191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038" y="0"/>
            <a:ext cx="2575560" cy="231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0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4" descr="LET'S SAY THAT IN THIS PAPER, THERE'S A HAPPY LITTLE THESIS. | image tagged in bob ross | made w/ Imgflip meme m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87" y="649115"/>
            <a:ext cx="9136491" cy="593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0987" y="6587837"/>
            <a:ext cx="913649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There are no mistakes when you work with a </a:t>
            </a:r>
            <a:r>
              <a:rPr lang="en-US" sz="5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Titan-- </a:t>
            </a:r>
            <a:r>
              <a:rPr lang="en-US" sz="5400" dirty="0">
                <a:solidFill>
                  <a:schemeClr val="bg1"/>
                </a:solidFill>
                <a:latin typeface="Impact" panose="020B0806030902050204" pitchFamily="34" charset="0"/>
              </a:rPr>
              <a:t>j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ust happy accidents that could use some revision.  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Get a pass and come see us.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r>
              <a:rPr lang="en-US" sz="54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nd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Floor Center Lab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—8</a:t>
            </a:r>
            <a:r>
              <a:rPr lang="en-US" sz="54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Period</a:t>
            </a:r>
          </a:p>
        </p:txBody>
      </p:sp>
    </p:spTree>
    <p:extLst>
      <p:ext uri="{BB962C8B-B14F-4D97-AF65-F5344CB8AC3E}">
        <p14:creationId xmlns:p14="http://schemas.microsoft.com/office/powerpoint/2010/main" val="11932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4" descr="LET'S SAY THAT IN THIS PAPER, THERE'S A HAPPY LITTLE THESIS. | image tagged in bob ross | made w/ Imgflip meme m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87" y="649115"/>
            <a:ext cx="9136491" cy="593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0987" y="6587837"/>
            <a:ext cx="913649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There are no mistakes when you work with a </a:t>
            </a:r>
            <a:r>
              <a:rPr lang="en-US" sz="5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Titan-- </a:t>
            </a:r>
            <a:r>
              <a:rPr lang="en-US" sz="5400" dirty="0">
                <a:solidFill>
                  <a:schemeClr val="bg1"/>
                </a:solidFill>
                <a:latin typeface="Impact" panose="020B0806030902050204" pitchFamily="34" charset="0"/>
              </a:rPr>
              <a:t>j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ust happy accidents that could use some revision.  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Get a pass and come see us.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JH Computer Lab—8</a:t>
            </a:r>
            <a:r>
              <a:rPr lang="en-US" sz="54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Period</a:t>
            </a:r>
          </a:p>
        </p:txBody>
      </p:sp>
    </p:spTree>
    <p:extLst>
      <p:ext uri="{BB962C8B-B14F-4D97-AF65-F5344CB8AC3E}">
        <p14:creationId xmlns:p14="http://schemas.microsoft.com/office/powerpoint/2010/main" val="14960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https://i.imgflip.com/1wz8r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78209"/>
            <a:ext cx="8475159" cy="697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6532" y="7568877"/>
            <a:ext cx="92876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Smart thinking.  But, a better idea would be to review your paper with a </a:t>
            </a:r>
            <a:r>
              <a:rPr lang="en-US" sz="5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coach.  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Get a pass and come see us.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JH Computer Lab—8</a:t>
            </a:r>
            <a:r>
              <a:rPr lang="en-US" sz="54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Period</a:t>
            </a:r>
          </a:p>
        </p:txBody>
      </p:sp>
    </p:spTree>
    <p:extLst>
      <p:ext uri="{BB962C8B-B14F-4D97-AF65-F5344CB8AC3E}">
        <p14:creationId xmlns:p14="http://schemas.microsoft.com/office/powerpoint/2010/main" val="24823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https://i.imgflip.com/1wz8r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78209"/>
            <a:ext cx="8475159" cy="697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7568877"/>
            <a:ext cx="92630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Smart thinking.  But, a better idea would be to review your paper with a </a:t>
            </a:r>
            <a:r>
              <a:rPr lang="en-US" sz="5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coach.  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Get a pass and come see us.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r>
              <a:rPr lang="en-US" sz="54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nd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Floor Center Lab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—8</a:t>
            </a:r>
            <a:r>
              <a:rPr lang="en-US" sz="54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Period</a:t>
            </a:r>
          </a:p>
        </p:txBody>
      </p:sp>
    </p:spTree>
    <p:extLst>
      <p:ext uri="{BB962C8B-B14F-4D97-AF65-F5344CB8AC3E}">
        <p14:creationId xmlns:p14="http://schemas.microsoft.com/office/powerpoint/2010/main" val="383308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cient Aliens Meme | AN ANICENT RACE OF ALIENS HELPED BUILD THE ESSAYS THE WRITIN' TITANS | image tagged in memes,ancient aliens | made w/ Imgflip meme m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30" y="206411"/>
            <a:ext cx="8442735" cy="737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1830" y="7585364"/>
            <a:ext cx="91364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We’ve been around for awhile, but we just made our way over to the high school.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Get a pass and come see us.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r>
              <a:rPr lang="en-US" sz="54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nd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Floor Center Lab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—8</a:t>
            </a:r>
            <a:r>
              <a:rPr lang="en-US" sz="54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Period</a:t>
            </a:r>
          </a:p>
        </p:txBody>
      </p:sp>
    </p:spTree>
    <p:extLst>
      <p:ext uri="{BB962C8B-B14F-4D97-AF65-F5344CB8AC3E}">
        <p14:creationId xmlns:p14="http://schemas.microsoft.com/office/powerpoint/2010/main" val="272172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4" descr="You The Real MVP 2 Meme | IF IT WEREN'T FOR WRITIN' TITANS I DON'T  KNOW WHERE MY GRADE WOULD BE.  THEY'RE THE REAL MVP'S. | image tagged in memes,you the real mvp 2 | made w/ Imgflip meme m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22880" cy="760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7555087"/>
            <a:ext cx="11422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Work with a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coach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on your next project, 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presentation, or speech.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Just get a pass from your teacher.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nd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Floor Center Lab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—8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92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4" descr="You The Real MVP 2 Meme | IF IT WEREN'T FOR WRITIN' TITANS I DON'T  KNOW WHERE MY GRADE WOULD BE.  THEY'RE THE REAL MVP'S. | image tagged in memes,you the real mvp 2 | made w/ Imgflip meme m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22880" cy="760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7555087"/>
            <a:ext cx="11422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Work with a </a:t>
            </a:r>
            <a:r>
              <a:rPr lang="en-US" sz="60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Writin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’ Titan coach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on your next project, 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presentation, or speech.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Just get a pass from your teacher.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JH Computer Lab—8</a:t>
            </a:r>
            <a:r>
              <a:rPr lang="en-US" sz="6000" baseline="30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Period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735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699</Words>
  <Application>Microsoft Office PowerPoint</Application>
  <PresentationFormat>Custom</PresentationFormat>
  <Paragraphs>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Martin</dc:creator>
  <cp:lastModifiedBy>Rich Martin</cp:lastModifiedBy>
  <cp:revision>27</cp:revision>
  <dcterms:created xsi:type="dcterms:W3CDTF">2017-10-02T19:57:18Z</dcterms:created>
  <dcterms:modified xsi:type="dcterms:W3CDTF">2017-10-06T19:41:02Z</dcterms:modified>
</cp:coreProperties>
</file>