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3" r:id="rId3"/>
    <p:sldId id="256" r:id="rId4"/>
    <p:sldId id="261" r:id="rId5"/>
    <p:sldId id="257" r:id="rId6"/>
    <p:sldId id="258" r:id="rId7"/>
    <p:sldId id="259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D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77DAC-445C-48E0-9A92-0E1E4F63156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7C73C-E18E-43A6-AA28-B35A543A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2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1DB9C9-23C0-4B3F-88BB-F750A6CFD9C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E8755A-E2A4-40EA-9BBE-7970DEEC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903B4-F07E-4DF2-9663-84C46CF8F13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39C291-0790-46FB-9775-067E000F7D8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EAA394-E6A6-4FE8-9C7C-2F5D4497C85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uact=8&amp;ved=0CAcQjRw&amp;url=http://www.fiddlersgreen.net/models/aircraft/North-American-P51-Racers.html&amp;ei=t3ZLVdXZEMKfyASSsIHQBg&amp;bvm=bv.92765956,d.cGU&amp;psig=AFQjCNFkXszJVeUhAteYw6wxZ-1BIj9VOg&amp;ust=1431095305289251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google.com/url?sa=i&amp;rct=j&amp;q=&amp;esrc=s&amp;source=images&amp;cd=&amp;cad=rja&amp;uact=8&amp;ved=0CAYQjB0&amp;url=http://secureanr.mediaspanonline.com/mcasyuma/photoarchive/?SearchName=photo%20archive&amp;operator=search&amp;keyword=&amp;SortBy=Create%20Time&amp;SortOrder=Descending&amp;max=10&amp;PageNumber=4&amp;ei=eCZKVYnxLoubyASb5oEo&amp;bvm=bv.92291466,d.cGU&amp;psig=AFQjCNFTtjnEmomGgafoBsIrEfo5wt9JZQ&amp;ust=1431009233552336" TargetMode="External"/><Relationship Id="rId2" Type="http://schemas.openxmlformats.org/officeDocument/2006/relationships/hyperlink" Target="https://www.google.com/url?sa=i&amp;rct=j&amp;q=&amp;esrc=s&amp;source=images&amp;cd=&amp;cad=rja&amp;uact=8&amp;ved=0CAYQjB0&amp;url=http://www.gtspirit.com/2013/03/14/1968-ford-mustang-bullitt-headed-to-silverstone-auctions/&amp;ei=XyVKVd-_KoGtyASugYGAAg&amp;bvm=bv.92291466,d.cGU&amp;psig=AFQjCNFYe7IIH8j6RYPoQBvZQYP0pivlwA&amp;ust=143100894747618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7.jpeg"/><Relationship Id="rId5" Type="http://schemas.openxmlformats.org/officeDocument/2006/relationships/hyperlink" Target="https://www.google.com/url?sa=i&amp;rct=j&amp;q=&amp;esrc=s&amp;source=images&amp;cd=&amp;cad=rja&amp;uact=8&amp;ved=0CAYQjB0&amp;url=http://en.wikipedia.org/wiki/North_American_P-51_Mustang&amp;ei=_CVKVaPREtG0yATZm4FQ&amp;bvm=bv.92291466,d.cGU&amp;psig=AFQjCNH29ZsZNxCAkbG4dN4Cq43JYOzvlQ&amp;ust=1431009143640481" TargetMode="External"/><Relationship Id="rId10" Type="http://schemas.openxmlformats.org/officeDocument/2006/relationships/hyperlink" Target="http://www.google.com/url?sa=i&amp;rct=j&amp;q=&amp;esrc=s&amp;frm=1&amp;source=images&amp;cd=&amp;ved=0CAYQjB0&amp;url=http://www.fiddlersgreen.net/models/aircraft/North-American-P51-Racers.html&amp;ei=t3ZLVdXZEMKfyASSsIHQBg&amp;bvm=bv.92765956,d.cGU&amp;psig=AFQjCNFkXszJVeUhAteYw6wxZ-1BIj9VOg&amp;ust=1431095305289251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NULL"/><Relationship Id="rId5" Type="http://schemas.openxmlformats.org/officeDocument/2006/relationships/hyperlink" Target="http://www.google.com/imgres?q=meth+labs&amp;start=655&amp;safe=active&amp;biw=1440&amp;bih=877&amp;tbm=isch&amp;tbnid=ICzxDX9j3vBxsM:&amp;imgrefurl=http://www.wzzm13.com/news/story.aspx?storyid=211390&amp;docid=q0gghfLNDsN2wM&amp;imgurl=http://www.wzzm13.com/images/640/360/2/assetpool/images/120308030352_meth1.jpg&amp;w=640&amp;h=360&amp;ei=axuJUavME8mjqQHlt4DAAg&amp;zoom=1&amp;iact=hc&amp;vpx=452&amp;vpy=611&amp;dur=2203&amp;hovh=168&amp;hovw=300&amp;tx=129&amp;ty=191&amp;page=17&amp;tbnh=141&amp;tbnw=255&amp;ndsp=41&amp;ved=1t:429,r:85,s:600,i:259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5800"/>
            <a:ext cx="85344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When Assisting with Presentations:</a:t>
            </a:r>
          </a:p>
          <a:p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ea typeface="Arial Unicode MS" pitchFamily="34" charset="-128"/>
              <a:cs typeface="Aharoni" pitchFamily="2" charset="-79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The text should be easy to read.</a:t>
            </a:r>
          </a:p>
          <a:p>
            <a:endParaRPr lang="en-US" sz="1100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ea typeface="Arial Unicode MS" pitchFamily="34" charset="-128"/>
              <a:cs typeface="Aharoni" pitchFamily="2" charset="-79"/>
            </a:endParaRPr>
          </a:p>
          <a:p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2.  Keep text consistent (all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short sentences   </a:t>
            </a:r>
          </a:p>
          <a:p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or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all phrases).</a:t>
            </a:r>
          </a:p>
          <a:p>
            <a:endParaRPr lang="en-US" sz="1100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ea typeface="Arial Unicode MS" pitchFamily="34" charset="-128"/>
              <a:cs typeface="Aharoni" pitchFamily="2" charset="-79"/>
            </a:endParaRPr>
          </a:p>
          <a:p>
            <a:pPr marL="514350" indent="-514350">
              <a:buAutoNum type="arabicPeriod" startAt="3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Properly capitalize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titles.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ea typeface="Arial Unicode MS" pitchFamily="34" charset="-128"/>
              <a:cs typeface="Aharoni" pitchFamily="2" charset="-79"/>
            </a:endParaRPr>
          </a:p>
          <a:p>
            <a:endParaRPr lang="en-US" sz="1100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ea typeface="Arial Unicode MS" pitchFamily="34" charset="-128"/>
              <a:cs typeface="Aharoni" pitchFamily="2" charset="-79"/>
            </a:endParaRPr>
          </a:p>
          <a:p>
            <a:pPr marL="514350" indent="-514350">
              <a:buAutoNum type="arabicPeriod" startAt="4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Avoid too much text (slides are for looking at, not reading) or too many pictures.</a:t>
            </a:r>
          </a:p>
        </p:txBody>
      </p:sp>
    </p:spTree>
    <p:extLst>
      <p:ext uri="{BB962C8B-B14F-4D97-AF65-F5344CB8AC3E}">
        <p14:creationId xmlns:p14="http://schemas.microsoft.com/office/powerpoint/2010/main" val="37691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9545" y="457200"/>
            <a:ext cx="8153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When Assisting with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Presentations (continued):</a:t>
            </a:r>
          </a:p>
          <a:p>
            <a:pPr lvl="0"/>
            <a:endParaRPr lang="en-US" sz="800" dirty="0" smtClean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Tx/>
              <a:buAutoNum type="arabicPeriod" startAt="5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Avoid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picture backgrounds.</a:t>
            </a:r>
          </a:p>
          <a:p>
            <a:pPr lvl="0"/>
            <a:endParaRPr lang="en-US" sz="800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Tx/>
              <a:buAutoNum type="arabicPeriod" startAt="6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Text and background should not be similar in color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marL="514350" lvl="0" indent="-514350">
              <a:buFontTx/>
              <a:buAutoNum type="arabicPeriod" startAt="6"/>
            </a:pPr>
            <a:endParaRPr lang="en-US" sz="800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Tx/>
              <a:buAutoNum type="arabicPeriod" startAt="7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Items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on the slide should positioned in an orderly manner.</a:t>
            </a:r>
          </a:p>
          <a:p>
            <a:pPr lvl="0"/>
            <a:endParaRPr lang="en-US" sz="800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AutoNum type="arabicPeriod" startAt="8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Don’t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leave huge empty spaces on a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lvl="0"/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   slide.</a:t>
            </a:r>
          </a:p>
          <a:p>
            <a:pPr lvl="0"/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9.  Don’t use more than two font styles  </a:t>
            </a:r>
          </a:p>
          <a:p>
            <a:pPr lvl="0"/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   per slide.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532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stanfordfreedomproject.files.wordpress.com/2014/12/dr-martin-luther-king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90728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0522" y="1351508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I have a dream that one day this nation will rise up and live out the true meaning of its creed: "We hold these truths to be self-evident, that all men are created equal."</a:t>
            </a:r>
          </a:p>
        </p:txBody>
      </p:sp>
    </p:spTree>
    <p:extLst>
      <p:ext uri="{BB962C8B-B14F-4D97-AF65-F5344CB8AC3E}">
        <p14:creationId xmlns:p14="http://schemas.microsoft.com/office/powerpoint/2010/main" val="37040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16000" y="284162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Conclusion: why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Always liked the Mustang 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7030A0"/>
                </a:solidFill>
                <a:latin typeface="Bauhaus 93" pitchFamily="82" charset="0"/>
              </a:rPr>
              <a:t>Looks cool 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FFC000"/>
                </a:solidFill>
                <a:latin typeface="Arial Rounded MT Bold" pitchFamily="34" charset="0"/>
              </a:rPr>
              <a:t>Fast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>
              <a:solidFill>
                <a:srgbClr val="7D7D7D"/>
              </a:solidFill>
              <a:latin typeface="arial"/>
              <a:hlinkClick r:id="rId2"/>
            </a:endParaRPr>
          </a:p>
          <a:p>
            <a:pPr marL="109728" indent="0">
              <a:buNone/>
            </a:pPr>
            <a:endParaRPr lang="en-US" dirty="0" smtClean="0">
              <a:solidFill>
                <a:srgbClr val="7D7D7D"/>
              </a:solidFill>
              <a:latin typeface="arial"/>
              <a:hlinkClick r:id="rId2"/>
            </a:endParaRPr>
          </a:p>
        </p:txBody>
      </p:sp>
      <p:sp>
        <p:nvSpPr>
          <p:cNvPr id="4" name="AutoShape 2" descr="Image result for mustang bullit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347" y="7937"/>
            <a:ext cx="27051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469107" y="1549498"/>
            <a:ext cx="1640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en-US" sz="1400" dirty="0">
                <a:solidFill>
                  <a:srgbClr val="7D7D7D"/>
                </a:solidFill>
                <a:latin typeface="arial"/>
                <a:hlinkClick r:id="rId2"/>
              </a:rPr>
              <a:t>www.gtspirit.com</a:t>
            </a:r>
            <a:endParaRPr 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00" y="1981201"/>
            <a:ext cx="3200764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14716" y="3657601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D7D7D"/>
                </a:solidFill>
                <a:latin typeface="arial"/>
                <a:hlinkClick r:id="rId5"/>
              </a:rPr>
              <a:t>en.wikipedia.org</a:t>
            </a:r>
            <a:endParaRPr lang="en-US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566" y="3965378"/>
            <a:ext cx="3338507" cy="252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08600" y="6544177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D7D7D"/>
                </a:solidFill>
                <a:latin typeface="arial"/>
                <a:hlinkClick r:id="rId7"/>
              </a:rPr>
              <a:t>secureanr.mediaspanonline.com</a:t>
            </a:r>
            <a:endParaRPr lang="en-US" sz="1400" dirty="0"/>
          </a:p>
        </p:txBody>
      </p:sp>
      <p:pic>
        <p:nvPicPr>
          <p:cNvPr id="3074" name="Picture 2" descr="http://www.fiddlersgreen.net/aircraft/North-American-P51-Racers/IMAGES/P-51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09800" y="3048000"/>
            <a:ext cx="3515952" cy="3505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521966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  <a:hlinkClick r:id="rId10"/>
              </a:rPr>
              <a:t>www.fiddlersgreen.net</a:t>
            </a:r>
            <a:endParaRPr lang="en-US" sz="16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s://upload.wikimedia.org/wikipedia/commons/3/3f/P-51_Mustang_edit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675936" y="3932167"/>
            <a:ext cx="3441833" cy="208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90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13000">
              <a:srgbClr val="FF7A00"/>
            </a:gs>
            <a:gs pos="39000">
              <a:srgbClr val="FF0300"/>
            </a:gs>
            <a:gs pos="7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Addiction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Watery eyes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Runny nose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Chills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Nausea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You can sometimes get insomnia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Muscle cramps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Yawn and goose bumps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50" name="AutoShape 2" descr="data:image/jpeg;base64,/9j/4AAQSkZJRgABAQAAAQABAAD/2wBDAAkGBwgHBgkIBwgKCgkLDRYPDQwMDRsUFRAWIB0iIiAdHx8kKDQsJCYxJx8fLT0tMTU3Ojo6Iys/RD84QzQ5Ojf/2wBDAQoKCg0MDRoPDxo3JR8lNzc3Nzc3Nzc3Nzc3Nzc3Nzc3Nzc3Nzc3Nzc3Nzc3Nzc3Nzc3Nzc3Nzc3Nzc3Nzc3Nzf/wAARCADCAQQDASIAAhEBAxEB/8QAGwAAAQUBAQAAAAAAAAAAAAAAAAECAwUGBAf/xAAzEAACAgIBAwQCAQMDBAIDAAABAgADBBEhBRIxBhNBUSJhcRQjkTKBsQcVQqEzwUNi4f/EABkBAAMBAQEAAAAAAAAAAAAAAAABAgMEBf/EACQRAAICAgMAAwEAAwEAAAAAAAABAhEDIRIxQQQTUSIUMmFx/9oADAMBAAIRAxEAPwDygRREjvP1O9GYoHMeojRJ8eo2t2qVDfAJ1v8AQlCFQSdJEa2rco40ynRkyeICJF5j9RqyQRCFUbkiiNUSRYxDgI4CIBHARoTFEeI0CPEoQojogiwJYQhCUhCGIYGJKEECIsIwEhDUIxBF1AQgARCI6JAQ3UQiOhGIYRGkSTUQiAEWoR5hEBlooiCOE5UdjHKNmdeHTU9yjJsNVRB24Xu1xxx/Mgpott7zVW7ite9yqk9qj5P0P3OntcVd7AlN9pYDjcYhqOdaI4PxqTldHQDDXBDedxMXGtyblpx0a2xjoKo2TLPrHRM7ozUDOQKbqltGjvQO+P5GudRNq6EV6yQRqiWnQul/91y/Y91atj/UT8wbSVsRwKJKoln1/oWR0LMTHvIcOgdXUcESu7Sv+oEf7QTsBRHCIBHASkJiiOWII4SiRRFhCNCYRIsaZSEEICLGISEWEYCQ1FhqMQQiwgAkDFiQEJCLEMYgiERYQAZqEdqEAMkBHCII+vhgfo7nIjsZ04uTkYnuf0ttlXvVGq0A/wCtT5H8SXFAuKUO7qGYAfI2TrZH+Y7LzUyTV219nb5MdVjWWasRe5djgQ8JLPpq29E6tj25C7UaZih2Qp/4P6M13qnqOL6gw8HD6NW2Xm02E+4tR4rKn8SSPv4kXRKMDI6YUsUBwPDcGX/RsivD9Nb1UHV+1Cmu4AHz/HE53NXyKrwwfUOhvjKnslinaAzWr2n3NbZV+wPuXHpn0n1O3KpyFsWmst57vyI8+J2dT6iep5NJyO2xqmJQdvKb8jj7mw6Av9Ogvv4PGj8yft5aDjRdY/Tsb+m7MypLfaOgXTZmH/6k9DrTGxeoYOOQm/bs7R4+tib3J6pQMK2xHX3e3ahhsEzi6dknLxXrvq7wV0d86gp0xNHkeB6d6nlgOmJZ7fcASeDOz1F6bfpXsNULXFvHb270fqeq4mXXXWyuAW1vQGtfr+ZwXOnWckLYCtdDB1OyORzLWbYcTybG6bk5FRsqTuIOu35i5nTczB1/VY7178Ez1SxcJ8s9gFN5PLDwdeJ0dRNV/tYmXUrgLvv14lLOLgeSr03Lej366HesHRKrucpGjo8H6nq9GNfhqz1kCuw8ef8AH+Iz1B6fxep9FyM4Y9dWVWocdg868g6jh8hN00Jw0eUkxDL/AK30W/Gwq8kV/wBvXJA8TPzpjJSWjJqhRFiRZYhYgixSpHkEQASEWJGIBDUWBgAmoRYkYCQixICCJFiRiCEIQAyIj1i1VWWK7IpIQbYj4iCcqOtkg8zuxLrUQhHIHx+pwqrFS2uPud+JlV10NW6bJ8GOXQi8qz8rOyhdfYQxVV4/Q1LHJakYie2z+4W403H73KHAyAF1rmWmIj5mRXV9tOHInZpEuvT1a1XnIvXuAHky+yevCxUWtNIp8D5kOLghK2pfyRoTnyMAYx9sck+Jg20Xpmn6fkJ1HHCAa14Bl5hqmPUQ3avGpkOi3rVaqk6M19NVeQwDHuHngy4SbJkiq6xR7RS2t2IaVh3rakIRyG5/xNX1Hp6XVlq15C68mZNt1s1b74OpnkjTsIuyHLtuLvcVJYhWBBPGuN/+pJ03qrtke5kM1n4kaPgzoxUSy9dgEBSOeNH45/xK7qeBZ061ba0b2XHnewDI2v6Reno2lWaH7anx6kqI0SzD/wBTqL49mNbjUMDZarKOJhf+4mytKudDksP+P4mq9Of0wT3Q7M2v/LzubRnyZDjSKHqdOb1Hpt3TKcYBq9juMwB9O9RFjVmodwOvPmez2ZK4+QxsX2kZuG7d7EgzqMVansT82I2HUTpjm4rRk4WzyWv01mq6++oUb5E01HpbDZUf8fHIM0eCiZRZctwCoIAPncpLB7WUUNwIU/B+JE/ky0yljRFZ6Lpe5bKDx9A8Sbq/pOtenEhR3gbH3NLg5FFa9lClvBUn53G9VveuzscbT9S3mpWyeHh4vbW9VhSxSrA6IMaJ6zf0Tp/UU7noXR42PO5WWeiqq8rdC7Q/BnTHOmjNwZ51qJPQc70gErL1p2sPoTE9TxHw8lq3XX/3NI5FIlxo5Ih8xyjbAH5nW1CGvxr9y7oVHDCBhKJCEIQEEIkIwMvRk20pYlbaWwaYfcSpynI0TrWjEutNzKSiIVUL+A1v9x/d7ioulBRSO4fM5UdbAMwBXkA+R9yRDI2ZnJdjzHIZoSWvSUFt6ox4Opv+kdFVHGQux2jxuYTpJLFewfl43PWPTVTviqjHfHzPPyu5GqVIXBL3ZSh10AZZdW6WrViyocgSarpzV2llHMs62RKmW7XiY0qpj/8ADCezYtux53NL0fIeoD3H3xxK5lRsx1B47uJ1ZeP7Vaup1r6mcLW0VLZp0v3jvYfyCqToTG32rkWCxamQEfPAM0fSmayjtJIDLokTL3Yy0221PkN7lbghG54/ma5LaRmuztxLOy1GZFKjgjQ5nfjNXdXbik99Srt1I2V58CUtVh32n440fuWPSMo05JZ3AB0DsfG5nB7otooc7GqozbExXZe08CzgHn4/9Tq6T1K/HJCFSCSCv6l16s6U1lX9diMwIARgq+R9zHYlxNKgknnyJErhLRS/pG3bL3jhNLahIZhYdMN/v/MtKcU5GAawFr0NABt6mIXqD2XVJY+wgA2PgfU2/T7qxUh99T7an3Ch4P1uawlyshqjJ9Tpysa8NYDo8Bh44lZdXoF1OzvZHyJ6HnVLnYwRUGt9ykiY7reCcS4eDsciZTg478Ki0x/TeoLjdq3HfdrsJ+DOmjMOZkPVd+TE64PiZosLNgeV+DO/p+WmDmpaBpf/ADG/MIz2k+huJt+n1Lj6XW98fxJrqfa/NfBlXidSry8gOl2x4C61x9mXaVi1GUkzpTtWjJrYiqllWmAJImB9Y+n2vcvSvIOxxNzSjUWFTsj4j8hFsH5qDuaY5+kOJ4NkYluO5S5CpH6jDY3Z274np/qnoKWUM1KAtrYnlmTTbj3NXapVgfBnbCXIykqIT5iQhNjMIQ3CMQQhCAGP+ZJ2lQpP/l45ke44Hj5nLFnYx54OuOPqT0qXYECcyyxxNLXwNkmVOXGNkpWy/wDT9Pu5la64XmesdFrFNazzP0gvdmEn9T1XHQLjKwnnt7s1f4d92UqkaM5s3dqdyzje7+4eROvHsFw7DrmTdi6KC1GS/Y+5YW299CgnxGdToNF/6MhJB0BOZycW0jSro0XR31WFAlT6p6foNlqO162XufuPCb+vnR/5lv0ZNIDJOuYlmXQlFTqhscbZhsEDnRHyNgTrrlDZl0zGqXWxfc1th3bH7nVSu7QNEknj+Y3qC2CxTdX2OPwbXjuHmT9PYi9G1vR8fc52v6ovw1tCLk4dlNxD1sO1wfI4nmHU8V+ndXso8Du0B4/gz1PFZnq0VAGt8fJmK/6jYzKaMtANKdFh8/zNcsbVig90Z0sdq6c72Dv4EvMDqr14wRFAB4b7MoU3/Toy+CSSfmXfS+mWXEbdAPPJnPG09GjqjfYFhuxa7e0862vicXXenJl1mz4PyPiP6VdSgCB7GsKgEt4/2lgnaLLKWO+4dwB+Nzpe+/TJaPLMus4+Y9Z414MiuBKDtPPiW/q2pass6GiD51KepywA4P6PzOWSpmqeju6CbVvKBlHHPd4M169ZNC11Bdk8k74O5gy5pfaHR8TpxWvtP9o7cc8mVCfHSCUb2enG33KPcC+JVXZpLEA+JD0DIyOwVZLL3Hypb75BAjs6hqLif/EzacqprozivCfEW3IYF+U+plvW3QaWqe0ABiNibHpliooDnUzv/UO506cz086E6MTfhnJHkLAqSD5ESKxLEk+TDW56aOYSEIRiAwhCAjHAxwPEZF/2nFFnbQ8TuxSQBv7nCqljxLHHrAA2YZZfyOKNN6SvFecB9z1rHu9zD0PqeJdKv9jNrYHXM9X6Rl92ICfkTjsqSByfePOhuWvTf9YJlLkXAW+Z29Oyv7gAMmL2Jl11bGFlIsmeU6s39Ga7s/qMMr8kTLviWV5DKRxuZ5lTtFQ6LzpF4bSjUt85H9lDXsODvf3Kjo2Lpwxll1W9qcYsg7iBwDNk/wCSGtmM6jc9lzrYpQGwkj9mdHT1Purxv7/U5Mkvbc11522/9hO7pBLXAHwZzrci/DWYoBUAngD5lT6spGV0TL9vQUL+O+eZa4xBJCnnXE4uqKUwbldQ34ElAPM6pdGaPNMH/wCNkbyp1LXp2SBetV2xWx1smVltbYrPsEab5+ZE2ebMqt+3tVTqcd0b1Z6N03uvvDq/t11+BrzL56y1ldg8ga/mZHo1+RYqPsFPr7mtocvWpYc/R+J1JXEwfZnPWmF7+KbQ2jUO7t+5597xa7Y414AnqvV0XIptqI7iQAQPIB+Z5T1LFswc2yptE1v2ntPmYZVuzSD8J8og1sfB41JKbGqXurbkHz+4xO26r9r4kfTQz2Oj/wCkNMvTTw0vQLezqBss7ueOdn+RqbTIrrvoHkHXz8Sl6TRjqa7qRyeNdvyJoKh3Idjn53OuMahTMG92U1NDtcB3cCVfruxcTozixN7GgZpbUrqcGtgWJ5Amb/6h5NNfR3qv17jD8QZphVOiZs8hMFBPAjgh1H1sK25G56lnKRMpU8xVXZA8bk9jBzvWozxCwOhcVdeIRi5L6A4/xCTsejBRYkB5nFFnWS1Bg2x4+521FtD5/c56SCo/U6LLAqfjCdlRQqXH3lAPO56F0jqnZhIrNyBPM0craHIlkvU2SvtRuZhNaNHGzb3daRskIGEvek5Hdp55dgNY+QHsab7pFoNQZDMHaCUUj0HE6mqqqg8zos7HPuaHMyGJY63L3eJrKCDidwE0i7WzJ6ZNjZAqHEh6lmBqCT5+pyC8KT8ASs6hll/xB4kudRGls5snKUqRryZ39Ct7nH8yiuPMuugAg9xEjG7kOS0bCn+2vcPJkTMbu4HX+84D1FVsCbnUP7iFqjpjzOnszMt1jpS++z2dwrfZBH39SrPQX/pGvq07r5QzWNn1nIFT+N6YESXMw6wLLlVxSyH8k5K/7TBwUk2WpNGR6T1hk1j69p0PgnfE2HQup2XWMLnXRP3PNvxryGZO4juOifM0Pp/JIfZOx+jMcWV8uLLnBVZus0hN2fiW53rzrU8x9TXNkZgyOwqhO+Of0Nz0rDIbFOxz/wDsfMwHqbp9lGOz9pNbWaJU8L+tfE3yxZEHspg4rTur57j+X6nVh6/+Tx3H/E4VH9vtII40CDLTpeOLaVUt2sh0AfkTBK3Ro9I1/Q09vQUs2x4B+ZoMd/bP5KRs+fO5nemV/wBOddxCkbGxudmRmdjKqpsq57j8HU7LSiYVbOu7YyhpdAnhpSev+jt1Xpi24/NlPn9zuTq9WS1fcpPadl9cCWCZmPajqGUow1/mPG6doUlaPBSChKuCCONRrHkTQetelN03qhYHdVv5DQ8GUQXYnpxlas5mqOilAa+BzOe0kEjWpNhP23drcgyXqCqWDKP/AOwumHhX7MI4iEskxW4+tSx0o2ZHOnEvWpm7weR/ieZBncxvcUJBGvuL7pPBjbre+wt5H7jJTGmTrYutSSplB2Zx+I7uOpDd9miZYjMCHanmaf0r1YvcKnP4zD/MtOh3ezfvciSVA9nrSXgFT5/ia/o1gso7W8ETzDp3UqiVDPubfovUqyoUMJlB0zOSLbq1CVY7Mo5mPLsbNMfmbPMsW3H5ImbXDNl/A+ZOSNvQRdEVON7zgCX2Limio6+pP0zpY13eDFyiFsNYaUlxQXZyV4hyLSfnc7qDfj2hGUlYuHWysG3JM65qwCrAS0tWS/wrbaO3Osa2oqrbKH43Gv1PLpwHFa+4SCF/RkvWsvtxa+1wd+ZQ4+YA/b3HZP3M3p0iuytTpeXaHsCbA/1AHnzOvpoNd6huNHRE02KyVUtdsbI8fcp66hZ1I2MCqsd6kPFTTRXO0aqnKqFKApsDnc4es005NSB0/tE8A75MhzhcQi4/NYHOo2vIK0n+obRB4GvE3b7TMzI9d6ZfiWBOCH/IdvxH4d9WOnfstcQAqj4P7l9n5leXiXVOextcH5MzGPXZZ1FcfHUlidiYyTUtFp2tm56Dk5F2L/fHZ2/IG9zk6rlj+tamwAE8KSdfHEs8Wm2nCU5FtYKjkjxKfqGJiZjrbfyRyefM3nFtJGaexei31rhWsyhiG0R3eZyDrC4FtlSAAeTv4nPdn1YehUwCrshf3Mf1Tq9l+TYV0wbgkzXFhcqRMp0d/rH1EnWXqWocJ5bXk/qUVJBHM5ypA2RHIxA3PQjBJUjnbtnR3iuwMY43q7bPM5XfcdRXZa3bWpYxteislchm3CR2d9blHUhh8GEAMQODsTpvzHvx0qsRNoxbvA0Tv4nN4hPJto7hRDcSEakA6EbFEp7BOhZJVa1bbUxnGhoHu+TviJJaaLTO+vqFyH8TNN6b689Vyi1zqYxTzNF0cY9gQMVB1yTE6ZUuj0i31JUKP9Y1rjmdvQOsUZF2iwJnmHVnWjXttOTA61dhXh1J8yEmRxtHvOV1MUrqtvI+JUjM/udzNttzBp6pa2sFn/8Achb1M3ujnY3FTbFxPXsK/wB2vYmb9R9Usqt7Q2lB5i9C6sLML3BwNTF+q+ptdnha27lHlR9y5/6kxWywzOu+5T2q5JXxIOkdSBsY5Ldp3KGlyxYuAONzktvsZyEXgzJJmmj0E+oqq7660fvUnnnc1GH251QdV515E8kx8e6x60CMpbXOp6F0k5WFh/jaX7NckamkX+kSX4WOTnHp3clxOvgROm59fU8tVKjt8czM9S6h/U5THIZgQded8Sx6C6Jf/bJrKje/gyFJudeBSSLL1L0++jM96ooMNgFGiN71zxK/38fpYXIKh7E5BJ5/zLb1i9g9MjN97fs2KSBrR3xPLczqV2UdOx7fr7nXjwcpWYynSo1mT6tuyxu1wFHhV4Ercr1DeFA1/qG15+JnGP1G7nUsEUZubOy7OuvJLN5nMdgxvIktpo9ir2+/3efc34/2mySXRDdkZYnydw7uNcxu45ASZQjoqxu9dzt6b3YN/uNorrxIcfIWsKto4+5Pk439W3dhnuQDnmZt3pjSIM/LTIyWsCj6hOA7BIPncJaihWY7zFgDofuJPIO4IQXzAwAIojYsEwFixNxRzNYsQ7j48Sem1qeR9TnHcpBGwRyDJ6HFt4OQxbjyx3/Ef1psrm0h7ZD2HdjbjkHeR3DmMyBWtv4fkuudRFv2VAXRH18yZYqLU7RZ49QtdUXe964msxvTVCDtZg9pA5B8b+ZT+lqicys2UFi3+jjyf/uegXWJQEyLlVdAgj9zNRaZnKRSf16+nQKLh3BgdDUzt+uoNk5QsSsg7CbkHqDqg6ln22Mx7FGq9SoFh+52R+OnH/pjzaZ11mzZ7SdHgmaCjGwz0un22Zspn/MH4EzKXsq9oM6K8u5OVcgxP4f4w+49I6WmKlSuWDt29uifH8TudUsoNL5D6Pz3Dc8tXMv+LWH8GSr1HLH/AOd/8xf4jrsX2HoKdH6X2Gs3PtjssWBMi9RZCdLwanwLU7gOxj5J/ephP+4ZO9+83+Yy3KtuGrbGb+TLj8WnsTyNl51b1RndS6dX09+yvHVgzBN7cjxv9fqUYke4u51RioqkZt2Sg6OxFB0QfMiBi7jETMwYcRsj3F3AGPEmx3VW0wnNuAYjxBkndcFYcGRVZN1KslblQ3nUg7jrzEBir9HY6EQGEoRk4kVok8Y7wiRx8RsQBF2dEfcSEACdCY9/eiimws42o7T+Q+xIJNXlXJZW4tfdf+n8jwPqUnTGTpfX7fa9f5AaiZVtNwx0xscVlE7X0dl2JPP/ABIMm1b8iy1axWHbYRTsCMB0dzT7LFRINoxVhog6I+jFrDM/4DZjCe5t87Jmp9D4bL1OzJyqWSrGTvZrF0B/O/HHM2UtEs1/o5HbpuO2Sd01dwVHr01Z3vzKH1n1yw5b4tfCkckHwJF6o9VBOp5NXSn3Vv8AJw21Zvkj75mSsyLLrmsuYs58kx44XLkyGdBbuHJiAcyJX3uShp1ohkiiSrIlMlU8SjIlUR0YpjhAY6AiRdxCFixIu4wHRYgMWIAixNwjBhFif8xYEhARYQAWENwgBk4o8whPGO8Q+YkIRAEWEIAJFhCAwiiEI0A5P9Q/kTQ+uL7v+9FPds7Goq7l7jo8fMITaPZD7M99R+yxJJJJ8kwhOmAmSpJB5hCdCM2SiSrCEozJRHiEIhCwHmEIALF+YQjEO+IvzCEQwiwhGIT7iwhAkWKIQgAo8QhCAz//2Q=="/>
          <p:cNvSpPr>
            <a:spLocks noChangeAspect="1" noChangeArrowheads="1"/>
          </p:cNvSpPr>
          <p:nvPr/>
        </p:nvSpPr>
        <p:spPr bwMode="auto">
          <a:xfrm>
            <a:off x="63500" y="-895350"/>
            <a:ext cx="2476500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BDAAkGBwgHBgkIBwgKCgkLDRYPDQwMDRsUFRAWIB0iIiAdHx8kKDQsJCYxJx8fLT0tMTU3Ojo6Iys/RD84QzQ5Ojf/2wBDAQoKCg0MDRoPDxo3JR8lNzc3Nzc3Nzc3Nzc3Nzc3Nzc3Nzc3Nzc3Nzc3Nzc3Nzc3Nzc3Nzc3Nzc3Nzc3Nzc3Nzf/wAARCADCAQQDASIAAhEBAxEB/8QAGwAAAQUBAQAAAAAAAAAAAAAAAAECAwUGBAf/xAAzEAACAgIBAwQCAQMDBAIDAAABAgADBBEhBRIxBhNBUSJhcRQjkTKBsQcVQqEzwUNi4f/EABkBAAMBAQEAAAAAAAAAAAAAAAABAgMEBf/EACQRAAICAgMAAwEAAwEAAAAAAAABAhEDIRIxQQQTUSIUMmFx/9oADAMBAAIRAxEAPwDygRREjvP1O9GYoHMeojRJ8eo2t2qVDfAJ1v8AQlCFQSdJEa2rco40ynRkyeICJF5j9RqyQRCFUbkiiNUSRYxDgI4CIBHARoTFEeI0CPEoQojogiwJYQhCUhCGIYGJKEECIsIwEhDUIxBF1AQgARCI6JAQ3UQiOhGIYRGkSTUQiAEWoR5hEBlooiCOE5UdjHKNmdeHTU9yjJsNVRB24Xu1xxx/Mgpott7zVW7ite9yqk9qj5P0P3OntcVd7AlN9pYDjcYhqOdaI4PxqTldHQDDXBDedxMXGtyblpx0a2xjoKo2TLPrHRM7ozUDOQKbqltGjvQO+P5GudRNq6EV6yQRqiWnQul/91y/Y91atj/UT8wbSVsRwKJKoln1/oWR0LMTHvIcOgdXUcESu7Sv+oEf7QTsBRHCIBHASkJiiOWII4SiRRFhCNCYRIsaZSEEICLGISEWEYCQ1FhqMQQiwgAkDFiQEJCLEMYgiERYQAZqEdqEAMkBHCII+vhgfo7nIjsZ04uTkYnuf0ttlXvVGq0A/wCtT5H8SXFAuKUO7qGYAfI2TrZH+Y7LzUyTV219nb5MdVjWWasRe5djgQ8JLPpq29E6tj25C7UaZih2Qp/4P6M13qnqOL6gw8HD6NW2Xm02E+4tR4rKn8SSPv4kXRKMDI6YUsUBwPDcGX/RsivD9Nb1UHV+1Cmu4AHz/HE53NXyKrwwfUOhvjKnslinaAzWr2n3NbZV+wPuXHpn0n1O3KpyFsWmst57vyI8+J2dT6iep5NJyO2xqmJQdvKb8jj7mw6Av9Ogvv4PGj8yft5aDjRdY/Tsb+m7MypLfaOgXTZmH/6k9DrTGxeoYOOQm/bs7R4+tib3J6pQMK2xHX3e3ahhsEzi6dknLxXrvq7wV0d86gp0xNHkeB6d6nlgOmJZ7fcASeDOz1F6bfpXsNULXFvHb270fqeq4mXXXWyuAW1vQGtfr+ZwXOnWckLYCtdDB1OyORzLWbYcTybG6bk5FRsqTuIOu35i5nTczB1/VY7178Ez1SxcJ8s9gFN5PLDwdeJ0dRNV/tYmXUrgLvv14lLOLgeSr03Lej366HesHRKrucpGjo8H6nq9GNfhqz1kCuw8ef8AH+Iz1B6fxep9FyM4Y9dWVWocdg868g6jh8hN00Jw0eUkxDL/AK30W/Gwq8kV/wBvXJA8TPzpjJSWjJqhRFiRZYhYgixSpHkEQASEWJGIBDUWBgAmoRYkYCQixICCJFiRiCEIQAyIj1i1VWWK7IpIQbYj4iCcqOtkg8zuxLrUQhHIHx+pwqrFS2uPud+JlV10NW6bJ8GOXQi8qz8rOyhdfYQxVV4/Q1LHJakYie2z+4W403H73KHAyAF1rmWmIj5mRXV9tOHInZpEuvT1a1XnIvXuAHky+yevCxUWtNIp8D5kOLghK2pfyRoTnyMAYx9sck+Jg20Xpmn6fkJ1HHCAa14Bl5hqmPUQ3avGpkOi3rVaqk6M19NVeQwDHuHngy4SbJkiq6xR7RS2t2IaVh3rakIRyG5/xNX1Hp6XVlq15C68mZNt1s1b74OpnkjTsIuyHLtuLvcVJYhWBBPGuN/+pJ03qrtke5kM1n4kaPgzoxUSy9dgEBSOeNH45/xK7qeBZ061ba0b2XHnewDI2v6Reno2lWaH7anx6kqI0SzD/wBTqL49mNbjUMDZarKOJhf+4mytKudDksP+P4mq9Of0wT3Q7M2v/LzubRnyZDjSKHqdOb1Hpt3TKcYBq9juMwB9O9RFjVmodwOvPmez2ZK4+QxsX2kZuG7d7EgzqMVansT82I2HUTpjm4rRk4WzyWv01mq6++oUb5E01HpbDZUf8fHIM0eCiZRZctwCoIAPncpLB7WUUNwIU/B+JE/ky0yljRFZ6Lpe5bKDx9A8Sbq/pOtenEhR3gbH3NLg5FFa9lClvBUn53G9VveuzscbT9S3mpWyeHh4vbW9VhSxSrA6IMaJ6zf0Tp/UU7noXR42PO5WWeiqq8rdC7Q/BnTHOmjNwZ51qJPQc70gErL1p2sPoTE9TxHw8lq3XX/3NI5FIlxo5Ih8xyjbAH5nW1CGvxr9y7oVHDCBhKJCEIQEEIkIwMvRk20pYlbaWwaYfcSpynI0TrWjEutNzKSiIVUL+A1v9x/d7ioulBRSO4fM5UdbAMwBXkA+R9yRDI2ZnJdjzHIZoSWvSUFt6ox4Opv+kdFVHGQux2jxuYTpJLFewfl43PWPTVTviqjHfHzPPyu5GqVIXBL3ZSh10AZZdW6WrViyocgSarpzV2llHMs62RKmW7XiY0qpj/8ADCezYtux53NL0fIeoD3H3xxK5lRsx1B47uJ1ZeP7Vaup1r6mcLW0VLZp0v3jvYfyCqToTG32rkWCxamQEfPAM0fSmayjtJIDLokTL3Yy0221PkN7lbghG54/ma5LaRmuztxLOy1GZFKjgjQ5nfjNXdXbik99Srt1I2V58CUtVh32n440fuWPSMo05JZ3AB0DsfG5nB7otooc7GqozbExXZe08CzgHn4/9Tq6T1K/HJCFSCSCv6l16s6U1lX9diMwIARgq+R9zHYlxNKgknnyJErhLRS/pG3bL3jhNLahIZhYdMN/v/MtKcU5GAawFr0NABt6mIXqD2XVJY+wgA2PgfU2/T7qxUh99T7an3Ch4P1uawlyshqjJ9Tpysa8NYDo8Bh44lZdXoF1OzvZHyJ6HnVLnYwRUGt9ykiY7reCcS4eDsciZTg478Ki0x/TeoLjdq3HfdrsJ+DOmjMOZkPVd+TE64PiZosLNgeV+DO/p+WmDmpaBpf/ADG/MIz2k+huJt+n1Lj6XW98fxJrqfa/NfBlXidSry8gOl2x4C61x9mXaVi1GUkzpTtWjJrYiqllWmAJImB9Y+n2vcvSvIOxxNzSjUWFTsj4j8hFsH5qDuaY5+kOJ4NkYluO5S5CpH6jDY3Z274np/qnoKWUM1KAtrYnlmTTbj3NXapVgfBnbCXIykqIT5iQhNjMIQ3CMQQhCAGP+ZJ2lQpP/l45ke44Hj5nLFnYx54OuOPqT0qXYECcyyxxNLXwNkmVOXGNkpWy/wDT9Pu5la64XmesdFrFNazzP0gvdmEn9T1XHQLjKwnnt7s1f4d92UqkaM5s3dqdyzje7+4eROvHsFw7DrmTdi6KC1GS/Y+5YW299CgnxGdToNF/6MhJB0BOZycW0jSro0XR31WFAlT6p6foNlqO162XufuPCb+vnR/5lv0ZNIDJOuYlmXQlFTqhscbZhsEDnRHyNgTrrlDZl0zGqXWxfc1th3bH7nVSu7QNEknj+Y3qC2CxTdX2OPwbXjuHmT9PYi9G1vR8fc52v6ovw1tCLk4dlNxD1sO1wfI4nmHU8V+ndXso8Du0B4/gz1PFZnq0VAGt8fJmK/6jYzKaMtANKdFh8/zNcsbVig90Z0sdq6c72Dv4EvMDqr14wRFAB4b7MoU3/Toy+CSSfmXfS+mWXEbdAPPJnPG09GjqjfYFhuxa7e0862vicXXenJl1mz4PyPiP6VdSgCB7GsKgEt4/2lgnaLLKWO+4dwB+Nzpe+/TJaPLMus4+Y9Z414MiuBKDtPPiW/q2pass6GiD51KepywA4P6PzOWSpmqeju6CbVvKBlHHPd4M169ZNC11Bdk8k74O5gy5pfaHR8TpxWvtP9o7cc8mVCfHSCUb2enG33KPcC+JVXZpLEA+JD0DIyOwVZLL3Hypb75BAjs6hqLif/EzacqprozivCfEW3IYF+U+plvW3QaWqe0ABiNibHpliooDnUzv/UO506cz086E6MTfhnJHkLAqSD5ESKxLEk+TDW56aOYSEIRiAwhCAjHAxwPEZF/2nFFnbQ8TuxSQBv7nCqljxLHHrAA2YZZfyOKNN6SvFecB9z1rHu9zD0PqeJdKv9jNrYHXM9X6Rl92ICfkTjsqSByfePOhuWvTf9YJlLkXAW+Z29Oyv7gAMmL2Jl11bGFlIsmeU6s39Ga7s/qMMr8kTLviWV5DKRxuZ5lTtFQ6LzpF4bSjUt85H9lDXsODvf3Kjo2Lpwxll1W9qcYsg7iBwDNk/wCSGtmM6jc9lzrYpQGwkj9mdHT1Purxv7/U5Mkvbc11522/9hO7pBLXAHwZzrci/DWYoBUAngD5lT6spGV0TL9vQUL+O+eZa4xBJCnnXE4uqKUwbldQ34ElAPM6pdGaPNMH/wCNkbyp1LXp2SBetV2xWx1smVltbYrPsEab5+ZE2ebMqt+3tVTqcd0b1Z6N03uvvDq/t11+BrzL56y1ldg8ga/mZHo1+RYqPsFPr7mtocvWpYc/R+J1JXEwfZnPWmF7+KbQ2jUO7t+5597xa7Y414AnqvV0XIptqI7iQAQPIB+Z5T1LFswc2yptE1v2ntPmYZVuzSD8J8og1sfB41JKbGqXurbkHz+4xO26r9r4kfTQz2Oj/wCkNMvTTw0vQLezqBss7ueOdn+RqbTIrrvoHkHXz8Sl6TRjqa7qRyeNdvyJoKh3Idjn53OuMahTMG92U1NDtcB3cCVfruxcTozixN7GgZpbUrqcGtgWJ5Amb/6h5NNfR3qv17jD8QZphVOiZs8hMFBPAjgh1H1sK25G56lnKRMpU8xVXZA8bk9jBzvWozxCwOhcVdeIRi5L6A4/xCTsejBRYkB5nFFnWS1Bg2x4+521FtD5/c56SCo/U6LLAqfjCdlRQqXH3lAPO56F0jqnZhIrNyBPM0craHIlkvU2SvtRuZhNaNHGzb3daRskIGEvek5Hdp55dgNY+QHsab7pFoNQZDMHaCUUj0HE6mqqqg8zos7HPuaHMyGJY63L3eJrKCDidwE0i7WzJ6ZNjZAqHEh6lmBqCT5+pyC8KT8ASs6hll/xB4kudRGls5snKUqRryZ39Ct7nH8yiuPMuugAg9xEjG7kOS0bCn+2vcPJkTMbu4HX+84D1FVsCbnUP7iFqjpjzOnszMt1jpS++z2dwrfZBH39SrPQX/pGvq07r5QzWNn1nIFT+N6YESXMw6wLLlVxSyH8k5K/7TBwUk2WpNGR6T1hk1j69p0PgnfE2HQup2XWMLnXRP3PNvxryGZO4juOifM0Pp/JIfZOx+jMcWV8uLLnBVZus0hN2fiW53rzrU8x9TXNkZgyOwqhO+Of0Nz0rDIbFOxz/wDsfMwHqbp9lGOz9pNbWaJU8L+tfE3yxZEHspg4rTur57j+X6nVh6/+Tx3H/E4VH9vtII40CDLTpeOLaVUt2sh0AfkTBK3Ro9I1/Q09vQUs2x4B+ZoMd/bP5KRs+fO5nemV/wBOddxCkbGxudmRmdjKqpsq57j8HU7LSiYVbOu7YyhpdAnhpSev+jt1Xpi24/NlPn9zuTq9WS1fcpPadl9cCWCZmPajqGUow1/mPG6doUlaPBSChKuCCONRrHkTQetelN03qhYHdVv5DQ8GUQXYnpxlas5mqOilAa+BzOe0kEjWpNhP23drcgyXqCqWDKP/AOwumHhX7MI4iEskxW4+tSx0o2ZHOnEvWpm7weR/ieZBncxvcUJBGvuL7pPBjbre+wt5H7jJTGmTrYutSSplB2Zx+I7uOpDd9miZYjMCHanmaf0r1YvcKnP4zD/MtOh3ezfvciSVA9nrSXgFT5/ia/o1gso7W8ETzDp3UqiVDPubfovUqyoUMJlB0zOSLbq1CVY7Mo5mPLsbNMfmbPMsW3H5ImbXDNl/A+ZOSNvQRdEVON7zgCX2Limio6+pP0zpY13eDFyiFsNYaUlxQXZyV4hyLSfnc7qDfj2hGUlYuHWysG3JM65qwCrAS0tWS/wrbaO3Osa2oqrbKH43Gv1PLpwHFa+4SCF/RkvWsvtxa+1wd+ZQ4+YA/b3HZP3M3p0iuytTpeXaHsCbA/1AHnzOvpoNd6huNHRE02KyVUtdsbI8fcp66hZ1I2MCqsd6kPFTTRXO0aqnKqFKApsDnc4es005NSB0/tE8A75MhzhcQi4/NYHOo2vIK0n+obRB4GvE3b7TMzI9d6ZfiWBOCH/IdvxH4d9WOnfstcQAqj4P7l9n5leXiXVOextcH5MzGPXZZ1FcfHUlidiYyTUtFp2tm56Dk5F2L/fHZ2/IG9zk6rlj+tamwAE8KSdfHEs8Wm2nCU5FtYKjkjxKfqGJiZjrbfyRyefM3nFtJGaexei31rhWsyhiG0R3eZyDrC4FtlSAAeTv4nPdn1YehUwCrshf3Mf1Tq9l+TYV0wbgkzXFhcqRMp0d/rH1EnWXqWocJ5bXk/qUVJBHM5ypA2RHIxA3PQjBJUjnbtnR3iuwMY43q7bPM5XfcdRXZa3bWpYxteislchm3CR2d9blHUhh8GEAMQODsTpvzHvx0qsRNoxbvA0Tv4nN4hPJto7hRDcSEakA6EbFEp7BOhZJVa1bbUxnGhoHu+TviJJaaLTO+vqFyH8TNN6b689Vyi1zqYxTzNF0cY9gQMVB1yTE6ZUuj0i31JUKP9Y1rjmdvQOsUZF2iwJnmHVnWjXttOTA61dhXh1J8yEmRxtHvOV1MUrqtvI+JUjM/udzNttzBp6pa2sFn/8Achb1M3ujnY3FTbFxPXsK/wB2vYmb9R9Usqt7Q2lB5i9C6sLML3BwNTF+q+ptdnha27lHlR9y5/6kxWywzOu+5T2q5JXxIOkdSBsY5Ldp3KGlyxYuAONzktvsZyEXgzJJmmj0E+oqq7660fvUnnnc1GH251QdV515E8kx8e6x60CMpbXOp6F0k5WFh/jaX7NckamkX+kSX4WOTnHp3clxOvgROm59fU8tVKjt8czM9S6h/U5THIZgQded8Sx6C6Jf/bJrKje/gyFJudeBSSLL1L0++jM96ooMNgFGiN71zxK/38fpYXIKh7E5BJ5/zLb1i9g9MjN97fs2KSBrR3xPLczqV2UdOx7fr7nXjwcpWYynSo1mT6tuyxu1wFHhV4Ercr1DeFA1/qG15+JnGP1G7nUsEUZubOy7OuvJLN5nMdgxvIktpo9ir2+/3efc34/2mySXRDdkZYnydw7uNcxu45ASZQjoqxu9dzt6b3YN/uNorrxIcfIWsKto4+5Pk439W3dhnuQDnmZt3pjSIM/LTIyWsCj6hOA7BIPncJaihWY7zFgDofuJPIO4IQXzAwAIojYsEwFixNxRzNYsQ7j48Sem1qeR9TnHcpBGwRyDJ6HFt4OQxbjyx3/Ef1psrm0h7ZD2HdjbjkHeR3DmMyBWtv4fkuudRFv2VAXRH18yZYqLU7RZ49QtdUXe964msxvTVCDtZg9pA5B8b+ZT+lqicys2UFi3+jjyf/uegXWJQEyLlVdAgj9zNRaZnKRSf16+nQKLh3BgdDUzt+uoNk5QsSsg7CbkHqDqg6ln22Mx7FGq9SoFh+52R+OnH/pjzaZ11mzZ7SdHgmaCjGwz0un22Zspn/MH4EzKXsq9oM6K8u5OVcgxP4f4w+49I6WmKlSuWDt29uifH8TudUsoNL5D6Pz3Dc8tXMv+LWH8GSr1HLH/AOd/8xf4jrsX2HoKdH6X2Gs3PtjssWBMi9RZCdLwanwLU7gOxj5J/ephP+4ZO9+83+Yy3KtuGrbGb+TLj8WnsTyNl51b1RndS6dX09+yvHVgzBN7cjxv9fqUYke4u51RioqkZt2Sg6OxFB0QfMiBi7jETMwYcRsj3F3AGPEmx3VW0wnNuAYjxBkndcFYcGRVZN1KslblQ3nUg7jrzEBir9HY6EQGEoRk4kVok8Y7wiRx8RsQBF2dEfcSEACdCY9/eiimws42o7T+Q+xIJNXlXJZW4tfdf+n8jwPqUnTGTpfX7fa9f5AaiZVtNwx0xscVlE7X0dl2JPP/ABIMm1b8iy1axWHbYRTsCMB0dzT7LFRINoxVhog6I+jFrDM/4DZjCe5t87Jmp9D4bL1OzJyqWSrGTvZrF0B/O/HHM2UtEs1/o5HbpuO2Sd01dwVHr01Z3vzKH1n1yw5b4tfCkckHwJF6o9VBOp5NXSn3Vv8AJw21Zvkj75mSsyLLrmsuYs58kx44XLkyGdBbuHJiAcyJX3uShp1ohkiiSrIlMlU8SjIlUR0YpjhAY6AiRdxCFixIu4wHRYgMWIAixNwjBhFif8xYEhARYQAWENwgBk4o8whPGO8Q+YkIRAEWEIAJFhCAwiiEI0A5P9Q/kTQ+uL7v+9FPds7Goq7l7jo8fMITaPZD7M99R+yxJJJJ8kwhOmAmSpJB5hCdCM2SiSrCEozJRHiEIhCwHmEIALF+YQjEO+IvzCEQwiwhGIT7iwhAkWKIQgAo8QhCAz//2Q=="/>
          <p:cNvSpPr>
            <a:spLocks noChangeAspect="1" noChangeArrowheads="1"/>
          </p:cNvSpPr>
          <p:nvPr/>
        </p:nvSpPr>
        <p:spPr bwMode="auto">
          <a:xfrm>
            <a:off x="63500" y="-895350"/>
            <a:ext cx="2476500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how the families probably felt</a:t>
            </a:r>
          </a:p>
          <a:p>
            <a:pPr>
              <a:buNone/>
            </a:pPr>
            <a:r>
              <a:rPr lang="en-US" dirty="0" smtClean="0"/>
              <a:t> Questions?</a:t>
            </a:r>
          </a:p>
          <a:p>
            <a:pPr>
              <a:buNone/>
            </a:pPr>
            <a:r>
              <a:rPr lang="en-US" dirty="0" smtClean="0"/>
              <a:t> well that’s all folks</a:t>
            </a:r>
          </a:p>
        </p:txBody>
      </p:sp>
      <p:pic>
        <p:nvPicPr>
          <p:cNvPr id="2050" name="Picture 2" descr="http://ts3.mm.bing.net/images/thumbnail.aspx?q=5038598468339110&amp;id=8f866d33413826ecacab9919886f4685&amp;url=http%3a%2f%2fasmydaysgoby.files.wordpress.com%2f2011%2f05%2fosama_bin_laden_wanted_poster.jpg%3fw%3d5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7238" y="2133600"/>
            <a:ext cx="4576762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98333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353" y="304800"/>
            <a:ext cx="8821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How do you notice meth?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74754" name="Picture 2" descr="http://t1.gstatic.com/images?q=tbn:ANd9GcS3di71GJ5ouzJo4gvJv2SNyIfOD55psmnIFl0dkqVw4uJIjHCb:www.wzzm13.com/images/640/360/2/assetpool/images/120308030352_meth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43000"/>
            <a:ext cx="5638800" cy="160020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743200"/>
            <a:ext cx="38862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hlinkClick r:id="rId5"/>
              </a:rPr>
              <a:t>jpg</a:t>
            </a:r>
            <a:r>
              <a:rPr lang="en-US" sz="1050" b="1" dirty="0" smtClean="0"/>
              <a:t>lab</a:t>
            </a:r>
            <a:r>
              <a:rPr lang="en-US" sz="1050" dirty="0" smtClean="0"/>
              <a:t>.</a:t>
            </a:r>
          </a:p>
          <a:p>
            <a:r>
              <a:rPr lang="en-US" sz="1050" dirty="0" smtClean="0"/>
              <a:t>wzzm13.com</a:t>
            </a:r>
          </a:p>
          <a:p>
            <a:r>
              <a:rPr lang="en-US" sz="1050" dirty="0" smtClean="0"/>
              <a:t>640 × 360 - File image of </a:t>
            </a:r>
            <a:r>
              <a:rPr lang="en-US" sz="1050" b="1" dirty="0" smtClean="0"/>
              <a:t>meth </a:t>
            </a:r>
            <a:endParaRPr lang="en-US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3883926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Night time traffic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Unusual Strong odors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Clear glass breakers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Containers blacked out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Blacked out windows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Odors like fingernail polish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943100" y="3031740"/>
            <a:ext cx="4000500" cy="35976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8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14:gallery dir="l"/>
        <p:sndAc>
          <p:stSnd>
            <p:snd r:embed="rId3" name="drumroll.wav"/>
          </p:stSnd>
        </p:sndAc>
      </p:transition>
    </mc:Choice>
    <mc:Fallback xmlns="">
      <p:transition spd="slow" advTm="1000">
        <p:fade/>
        <p:sndAc>
          <p:stSnd>
            <p:snd r:embed="rId6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855"/>
            <a:ext cx="8229600" cy="852055"/>
          </a:xfrm>
        </p:spPr>
        <p:txBody>
          <a:bodyPr/>
          <a:lstStyle/>
          <a:p>
            <a:r>
              <a:rPr lang="en-US" dirty="0" smtClean="0"/>
              <a:t>More precautions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8" y="838200"/>
            <a:ext cx="8963891" cy="5835134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Some ways you need to be safe obviously during a tornado is to not go outside but</a:t>
            </a:r>
          </a:p>
          <a:p>
            <a:r>
              <a:rPr lang="en-US" sz="3100" dirty="0" smtClean="0"/>
              <a:t> go into and interior lower level of your home etc. and stay away from windows. </a:t>
            </a:r>
          </a:p>
          <a:p>
            <a:r>
              <a:rPr lang="en-US" sz="3100" dirty="0" smtClean="0"/>
              <a:t>If you are at work or at school or office building you need to go into a hallway away from windows or go into a basement and cover you head and neck or </a:t>
            </a:r>
          </a:p>
          <a:p>
            <a:r>
              <a:rPr lang="en-US" sz="3100" dirty="0" smtClean="0"/>
              <a:t>cover up with a sturdy piece of furniture to prevent head or neck injuries. If you are outside in a tornado</a:t>
            </a:r>
          </a:p>
          <a:p>
            <a:r>
              <a:rPr lang="en-US" sz="3100" dirty="0" smtClean="0"/>
              <a:t> get up against a sturdy building and look out for high flood waters and protect yourself.</a:t>
            </a:r>
          </a:p>
          <a:p>
            <a:r>
              <a:rPr lang="en-US" sz="3100" dirty="0" smtClean="0"/>
              <a:t> And do not try to out drive a tornado because it is not recommend that you do. If you are in a car you need to get away from your car and go lay down in a ditch away from the car so it does not crush you. </a:t>
            </a:r>
          </a:p>
          <a:p>
            <a:r>
              <a:rPr lang="en-US" sz="3100" dirty="0" smtClean="0"/>
              <a:t>Places to not hide are under and overpass because it creates a wind tunnel which can suck you out. 	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glendenningn\AppData\Local\Microsoft\Windows\Temporary Internet Files\Content.IE5\FMV5P3MC\MC9002415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197606"/>
            <a:ext cx="1828800" cy="16603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6488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 clipart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6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313</TotalTime>
  <Words>409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PowerPoint Presentation</vt:lpstr>
      <vt:lpstr>PowerPoint Presentation</vt:lpstr>
      <vt:lpstr>PowerPoint Presentation</vt:lpstr>
      <vt:lpstr>Conclusion: why </vt:lpstr>
      <vt:lpstr>     Addiction symptoms</vt:lpstr>
      <vt:lpstr>What happened after</vt:lpstr>
      <vt:lpstr>PowerPoint Presentation</vt:lpstr>
      <vt:lpstr>More precautions </vt:lpstr>
    </vt:vector>
  </TitlesOfParts>
  <Company>El Paso Gridley CUSD #11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8</cp:revision>
  <cp:lastPrinted>2016-01-07T13:49:23Z</cp:lastPrinted>
  <dcterms:created xsi:type="dcterms:W3CDTF">2016-01-07T00:51:10Z</dcterms:created>
  <dcterms:modified xsi:type="dcterms:W3CDTF">2016-01-07T18:13:35Z</dcterms:modified>
</cp:coreProperties>
</file>