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E0C0A0"/>
    <a:srgbClr val="FFD88B"/>
    <a:srgbClr val="FA0000"/>
    <a:srgbClr val="272777"/>
    <a:srgbClr val="001B50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A2FB8F-7B27-41E4-9A66-8BCD1354FCE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2EE8FE-20BD-4A65-9370-6BD64350C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7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EE8FE-20BD-4A65-9370-6BD64350C83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7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7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4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8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32D32-191C-4831-9B45-1527A79B0ED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CEC5-1362-4545-9CEA-FA40ABF47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uccess Kid - I worked with a writin' titan.  My essay's looking sweet! Ask your teacher for a referral today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630757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62400" y="6286212"/>
            <a:ext cx="2500745" cy="419388"/>
          </a:xfrm>
          <a:prstGeom prst="rect">
            <a:avLst/>
          </a:prstGeom>
          <a:solidFill>
            <a:srgbClr val="272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53745" y="506619"/>
            <a:ext cx="113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Poster</a:t>
            </a:r>
          </a:p>
          <a:p>
            <a:pPr algn="ctr"/>
            <a:r>
              <a:rPr lang="en-US" sz="2800" b="1" dirty="0" smtClean="0"/>
              <a:t>#1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943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Business Cat - Smart cats know... Working with a writin' titan just makes sense.  Get a referral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6400800" cy="6400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486400" y="6324600"/>
            <a:ext cx="1066800" cy="304800"/>
          </a:xfrm>
          <a:prstGeom prst="rect">
            <a:avLst/>
          </a:prstGeom>
          <a:solidFill>
            <a:srgbClr val="F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6324600"/>
            <a:ext cx="1066800" cy="304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7239000" y="457200"/>
            <a:ext cx="10140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Poser</a:t>
            </a:r>
          </a:p>
          <a:p>
            <a:pPr algn="ctr"/>
            <a:r>
              <a:rPr lang="en-US" sz="2800" b="1" dirty="0" smtClean="0"/>
              <a:t>#2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152400"/>
            <a:ext cx="6553200" cy="6324600"/>
          </a:xfrm>
          <a:prstGeom prst="rect">
            <a:avLst/>
          </a:prstGeom>
          <a:solidFill>
            <a:srgbClr val="1D1D1D"/>
          </a:solidFill>
          <a:ln w="254000" cmpd="tri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6" name="Picture 8" descr="https://i.imgflip.com/d16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5943600" cy="5791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453745" y="506619"/>
            <a:ext cx="113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Poster</a:t>
            </a:r>
          </a:p>
          <a:p>
            <a:pPr algn="ctr"/>
            <a:r>
              <a:rPr lang="en-US" sz="2800" b="1" dirty="0" smtClean="0"/>
              <a:t>#3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rst world Problems II - I totally bombed my last essay.  What am I to do? The writin' titan program is here to help.  Get a referral today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6477000" cy="647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14800" y="6324600"/>
            <a:ext cx="25146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53745" y="506619"/>
            <a:ext cx="113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Poster</a:t>
            </a:r>
          </a:p>
          <a:p>
            <a:pPr algn="ctr"/>
            <a:r>
              <a:rPr lang="en-US" sz="2800" b="1" dirty="0" smtClean="0"/>
              <a:t>#4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s://i.imgflip.com/d15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5967958" cy="594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453745" y="506619"/>
            <a:ext cx="113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Poster</a:t>
            </a:r>
          </a:p>
          <a:p>
            <a:pPr algn="ctr"/>
            <a:r>
              <a:rPr lang="en-US" sz="2800" b="1" dirty="0" smtClean="0"/>
              <a:t>#5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s://i.imgflip.com/d16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215626" cy="480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453745" y="506619"/>
            <a:ext cx="113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Poster</a:t>
            </a:r>
          </a:p>
          <a:p>
            <a:pPr algn="ctr"/>
            <a:r>
              <a:rPr lang="en-US" sz="2800" b="1" dirty="0" smtClean="0"/>
              <a:t>#6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s://i.imgflip.com/d16h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409928" cy="640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453745" y="506619"/>
            <a:ext cx="113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Poster</a:t>
            </a:r>
          </a:p>
          <a:p>
            <a:pPr algn="ctr"/>
            <a:r>
              <a:rPr lang="en-US" sz="2800" b="1" dirty="0" smtClean="0"/>
              <a:t>#7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Poser #2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9</cp:revision>
  <dcterms:created xsi:type="dcterms:W3CDTF">2014-10-13T16:10:38Z</dcterms:created>
  <dcterms:modified xsi:type="dcterms:W3CDTF">2014-10-13T18:29:32Z</dcterms:modified>
</cp:coreProperties>
</file>